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bin" ContentType="application/vnd.openxmlformats-officedocument.spreadsheetml.sheet"/>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2.xml" ContentType="application/vnd.openxmlformats-officedocument.presentationml.slide+xml"/>
  <Override PartName="/ppt/slides/charts/chart2.xml" ContentType="application/vnd.openxmlformats-officedocument.drawingml.chart+xml"/>
  <Override PartName="/ppt/slides/slide3.xml" ContentType="application/vnd.openxmlformats-officedocument.presentationml.slide+xml"/>
  <Override PartName="/ppt/slides/charts/chart3.xml" ContentType="application/vnd.openxmlformats-officedocument.drawingml.chart+xml"/>
  <Override PartName="/ppt/slides/slide4.xml" ContentType="application/vnd.openxmlformats-officedocument.presentationml.slide+xml"/>
  <Override PartName="/ppt/slides/charts/chart4.xml" ContentType="application/vnd.openxmlformats-officedocument.drawingml.chart+xml"/>
  <Override PartName="/ppt/slides/slide5.xml" ContentType="application/vnd.openxmlformats-officedocument.presentationml.slide+xml"/>
  <Override PartName="/ppt/slides/charts/chart5.xml" ContentType="application/vnd.openxmlformats-officedocument.drawingml.chart+xml"/>
  <Override PartName="/ppt/slides/slide6.xml" ContentType="application/vnd.openxmlformats-officedocument.presentationml.slide+xml"/>
  <Override PartName="/ppt/slides/charts/chart6.xml" ContentType="application/vnd.openxmlformats-officedocument.drawingml.chart+xml"/>
  <Override PartName="/ppt/slides/slide7.xml" ContentType="application/vnd.openxmlformats-officedocument.presentationml.slide+xml"/>
  <Override PartName="/ppt/slides/charts/chart7.xml" ContentType="application/vnd.openxmlformats-officedocument.drawingml.chart+xml"/>
  <Override PartName="/ppt/slides/slide8.xml" ContentType="application/vnd.openxmlformats-officedocument.presentationml.slide+xml"/>
  <Override PartName="/ppt/slides/charts/chart8.xml" ContentType="application/vnd.openxmlformats-officedocument.drawingml.chart+xml"/>
  <Override PartName="/ppt/slides/slide9.xml" ContentType="application/vnd.openxmlformats-officedocument.presentationml.slide+xml"/>
  <Override PartName="/ppt/slides/charts/chart9.xml" ContentType="application/vnd.openxmlformats-officedocument.drawingml.chart+xml"/>
  <Override PartName="/ppt/slides/slidea.xml" ContentType="application/vnd.openxmlformats-officedocument.presentationml.slide+xml"/>
  <Override PartName="/ppt/slides/charts/charta.xml" ContentType="application/vnd.openxmlformats-officedocument.drawingml.chart+xml"/>
  <Override PartName="/ppt/slides/slideb.xml" ContentType="application/vnd.openxmlformats-officedocument.presentationml.slide+xml"/>
  <Override PartName="/ppt/slides/charts/chartb.xml" ContentType="application/vnd.openxmlformats-officedocument.drawingml.chart+xml"/>
  <Override PartName="/ppt/slides/slidec.xml" ContentType="application/vnd.openxmlformats-officedocument.presentationml.slide+xml"/>
  <Override PartName="/ppt/slides/charts/chartc.xml" ContentType="application/vnd.openxmlformats-officedocument.drawingml.chart+xml"/>
  <Override PartName="/ppt/slides/slided.xml" ContentType="application/vnd.openxmlformats-officedocument.presentationml.slide+xml"/>
  <Override PartName="/ppt/slides/charts/chartd.xml" ContentType="application/vnd.openxmlformats-officedocument.drawingml.chart+xml"/>
  <Override PartName="/ppt/slides/slidee.xml" ContentType="application/vnd.openxmlformats-officedocument.presentationml.slide+xml"/>
  <Override PartName="/ppt/slides/charts/charte.xml" ContentType="application/vnd.openxmlformats-officedocument.drawingml.chart+xml"/>
  <Override PartName="/ppt/slides/slidef.xml" ContentType="application/vnd.openxmlformats-officedocument.presentationml.slide+xml"/>
  <Override PartName="/ppt/slides/charts/chartf.xml" ContentType="application/vnd.openxmlformats-officedocument.drawingml.chart+xml"/>
  <Override PartName="/ppt/slides/slide10.xml" ContentType="application/vnd.openxmlformats-officedocument.presentationml.slide+xml"/>
  <Override PartName="/ppt/slides/charts/chart10.xml" ContentType="application/vnd.openxmlformats-officedocument.drawingml.chart+xml"/>
  <Override PartName="/ppt/slides/slide11.xml" ContentType="application/vnd.openxmlformats-officedocument.presentationml.slide+xml"/>
  <Override PartName="/ppt/slides/charts/chart11.xml" ContentType="application/vnd.openxmlformats-officedocument.drawingml.chart+xml"/>
  <Override PartName="/ppt/slides/slide12.xml" ContentType="application/vnd.openxmlformats-officedocument.presentationml.slide+xml"/>
  <Override PartName="/ppt/slides/charts/chart12.xml" ContentType="application/vnd.openxmlformats-officedocument.drawingml.chart+xml"/>
  <Override PartName="/ppt/slides/slide13.xml" ContentType="application/vnd.openxmlformats-officedocument.presentationml.slide+xml"/>
  <Override PartName="/ppt/slides/charts/chart13.xml" ContentType="application/vnd.openxmlformats-officedocument.drawingml.chart+xml"/>
  <Override PartName="/ppt/slides/slide14.xml" ContentType="application/vnd.openxmlformats-officedocument.presentationml.slide+xml"/>
  <Override PartName="/ppt/slides/charts/chart14.xml" ContentType="application/vnd.openxmlformats-officedocument.drawingml.chart+xml"/>
  <Override PartName="/ppt/slides/slide15.xml" ContentType="application/vnd.openxmlformats-officedocument.presentationml.slide+xml"/>
  <Override PartName="/ppt/slides/charts/chart15.xml" ContentType="application/vnd.openxmlformats-officedocument.drawingml.chart+xml"/>
  <Override PartName="/ppt/slides/slide16.xml" ContentType="application/vnd.openxmlformats-officedocument.presentationml.slide+xml"/>
  <Override PartName="/ppt/slides/charts/chart16.xml" ContentType="application/vnd.openxmlformats-officedocument.drawingml.chart+xml"/>
  <Override PartName="/ppt/slides/slide17.xml" ContentType="application/vnd.openxmlformats-officedocument.presentationml.slide+xml"/>
  <Override PartName="/ppt/slides/charts/chart17.xml" ContentType="application/vnd.openxmlformats-officedocument.drawingml.chart+xml"/>
  <Override PartName="/ppt/slides/slide18.xml" ContentType="application/vnd.openxmlformats-officedocument.presentationml.slide+xml"/>
  <Override PartName="/ppt/slides/charts/chart18.xml" ContentType="application/vnd.openxmlformats-officedocument.drawingml.chart+xml"/>
  <Override PartName="/ppt/slides/slide19.xml" ContentType="application/vnd.openxmlformats-officedocument.presentationml.slide+xml"/>
  <Override PartName="/ppt/slides/charts/chart19.xml" ContentType="application/vnd.openxmlformats-officedocument.drawingml.chart+xml"/>
  <Override PartName="/ppt/slides/slide1a.xml" ContentType="application/vnd.openxmlformats-officedocument.presentationml.slide+xml"/>
  <Override PartName="/ppt/slides/charts/chart1a.xml" ContentType="application/vnd.openxmlformats-officedocument.drawingml.chart+xml"/>
  <Override PartName="/ppt/slides/slide1b.xml" ContentType="application/vnd.openxmlformats-officedocument.presentationml.slide+xml"/>
  <Override PartName="/ppt/slides/charts/chart1b.xml" ContentType="application/vnd.openxmlformats-officedocument.drawingml.chart+xml"/>
  <Override PartName="/ppt/slides/slide1c.xml" ContentType="application/vnd.openxmlformats-officedocument.presentationml.slide+xml"/>
  <Override PartName="/ppt/slides/charts/chart1c.xml" ContentType="application/vnd.openxmlformats-officedocument.drawingml.chart+xml"/>
  <Override PartName="/ppt/slides/slide1d.xml" ContentType="application/vnd.openxmlformats-officedocument.presentationml.slide+xml"/>
  <Override PartName="/ppt/slides/charts/chart1d.xml" ContentType="application/vnd.openxmlformats-officedocument.drawingml.chart+xml"/>
  <Override PartName="/ppt/slides/slide1e.xml" ContentType="application/vnd.openxmlformats-officedocument.presentationml.slide+xml"/>
  <Override PartName="/ppt/slides/charts/chart1e.xml" ContentType="application/vnd.openxmlformats-officedocument.drawingml.chart+xml"/>
  <Override PartName="/ppt/slides/slide1f.xml" ContentType="application/vnd.openxmlformats-officedocument.presentationml.slide+xml"/>
  <Override PartName="/ppt/slides/charts/chart1f.xml" ContentType="application/vnd.openxmlformats-officedocument.drawingml.chart+xml"/>
  <Override PartName="/ppt/slides/slide20.xml" ContentType="application/vnd.openxmlformats-officedocument.presentationml.slide+xml"/>
  <Override PartName="/ppt/slides/charts/chart20.xml" ContentType="application/vnd.openxmlformats-officedocument.drawingml.chart+xml"/>
  <Override PartName="/ppt/slides/slide21.xml" ContentType="application/vnd.openxmlformats-officedocument.presentationml.slide+xml"/>
  <Override PartName="/ppt/slides/charts/chart21.xml" ContentType="application/vnd.openxmlformats-officedocument.drawingml.chart+xml"/>
  <Override PartName="/ppt/slides/slide22.xml" ContentType="application/vnd.openxmlformats-officedocument.presentationml.slide+xml"/>
  <Override PartName="/ppt/slides/charts/chart22.xml" ContentType="application/vnd.openxmlformats-officedocument.drawingml.chart+xml"/>
  <Override PartName="/ppt/slides/slide23.xml" ContentType="application/vnd.openxmlformats-officedocument.presentationml.slide+xml"/>
  <Override PartName="/ppt/slides/charts/chart23.xml" ContentType="application/vnd.openxmlformats-officedocument.drawingml.chart+xml"/>
  <Override PartName="/ppt/slides/slide24.xml" ContentType="application/vnd.openxmlformats-officedocument.presentationml.slide+xml"/>
  <Override PartName="/ppt/slides/charts/chart24.xml" ContentType="application/vnd.openxmlformats-officedocument.drawingml.chart+xml"/>
  <Override PartName="/ppt/slides/slide25.xml" ContentType="application/vnd.openxmlformats-officedocument.presentationml.slide+xml"/>
  <Override PartName="/ppt/slides/charts/chart25.xml" ContentType="application/vnd.openxmlformats-officedocument.drawingml.chart+xml"/>
  <Override PartName="/ppt/slides/slide26.xml" ContentType="application/vnd.openxmlformats-officedocument.presentationml.slide+xml"/>
  <Override PartName="/ppt/slides/charts/chart26.xml" ContentType="application/vnd.openxmlformats-officedocument.drawingml.chart+xml"/>
  <Override PartName="/ppt/slides/slide27.xml" ContentType="application/vnd.openxmlformats-officedocument.presentationml.slide+xml"/>
  <Override PartName="/ppt/slides/charts/chart27.xml" ContentType="application/vnd.openxmlformats-officedocument.drawingml.chart+xml"/>
  <Override PartName="/ppt/slides/slide28.xml" ContentType="application/vnd.openxmlformats-officedocument.presentationml.slide+xml"/>
  <Override PartName="/ppt/slides/charts/chart28.xml" ContentType="application/vnd.openxmlformats-officedocument.drawingml.chart+xml"/>
  <Override PartName="/ppt/slides/slide29.xml" ContentType="application/vnd.openxmlformats-officedocument.presentationml.slide+xml"/>
  <Override PartName="/ppt/slides/charts/chart29.xml" ContentType="application/vnd.openxmlformats-officedocument.drawingml.chart+xml"/>
  <Override PartName="/ppt/slides/slide2a.xml" ContentType="application/vnd.openxmlformats-officedocument.presentationml.slide+xml"/>
  <Override PartName="/ppt/slides/charts/chart2a.xml" ContentType="application/vnd.openxmlformats-officedocument.drawingml.chart+xml"/>
  <Override PartName="/ppt/slides/slide2b.xml" ContentType="application/vnd.openxmlformats-officedocument.presentationml.slide+xml"/>
  <Override PartName="/ppt/slides/charts/chart2b.xml" ContentType="application/vnd.openxmlformats-officedocument.drawingml.chart+xml"/>
  <Override PartName="/ppt/slides/slide2c.xml" ContentType="application/vnd.openxmlformats-officedocument.presentationml.slide+xml"/>
  <Override PartName="/ppt/slides/charts/chart2c.xml" ContentType="application/vnd.openxmlformats-officedocument.drawingml.chart+xml"/>
  <Override PartName="/ppt/slides/slide2d.xml" ContentType="application/vnd.openxmlformats-officedocument.presentationml.slide+xml"/>
  <Override PartName="/ppt/slides/charts/chart2d.xml" ContentType="application/vnd.openxmlformats-officedocument.drawingml.chart+xml"/>
  <Override PartName="/ppt/slides/slide2e.xml" ContentType="application/vnd.openxmlformats-officedocument.presentationml.slide+xml"/>
  <Override PartName="/ppt/slides/charts/chart2e.xml" ContentType="application/vnd.openxmlformats-officedocument.drawingml.chart+xml"/>
  <Override PartName="/ppt/slides/slide2f.xml" ContentType="application/vnd.openxmlformats-officedocument.presentationml.slide+xml"/>
  <Override PartName="/ppt/slides/charts/chart2f.xml" ContentType="application/vnd.openxmlformats-officedocument.drawingml.chart+xml"/>
  <Override PartName="/ppt/slides/slide30.xml" ContentType="application/vnd.openxmlformats-officedocument.presentationml.slide+xml"/>
  <Override PartName="/ppt/slides/charts/chart30.xml" ContentType="application/vnd.openxmlformats-officedocument.drawingml.chart+xml"/>
  <Override PartName="/ppt/slides/slide31.xml" ContentType="application/vnd.openxmlformats-officedocument.presentationml.slide+xml"/>
  <Override PartName="/ppt/slides/charts/chart31.xml" ContentType="application/vnd.openxmlformats-officedocument.drawingml.chart+xml"/>
  <Override PartName="/ppt/slides/slide32.xml" ContentType="application/vnd.openxmlformats-officedocument.presentationml.slide+xml"/>
  <Override PartName="/ppt/slides/charts/chart32.xml" ContentType="application/vnd.openxmlformats-officedocument.drawingml.chart+xml"/>
  <Override PartName="/ppt/slides/slide33.xml" ContentType="application/vnd.openxmlformats-officedocument.presentationml.slide+xml"/>
  <Override PartName="/ppt/slides/charts/chart33.xml" ContentType="application/vnd.openxmlformats-officedocument.drawingml.chart+xml"/>
  <Override PartName="/ppt/slides/slide34.xml" ContentType="application/vnd.openxmlformats-officedocument.presentationml.slide+xml"/>
  <Override PartName="/ppt/slides/charts/chart34.xml" ContentType="application/vnd.openxmlformats-officedocument.drawingml.chart+xml"/>
  <Override PartName="/ppt/slides/slide35.xml" ContentType="application/vnd.openxmlformats-officedocument.presentationml.slide+xml"/>
  <Override PartName="/ppt/slides/charts/chart35.xml" ContentType="application/vnd.openxmlformats-officedocument.drawingml.chart+xml"/>
  <Override PartName="/ppt/slides/slide36.xml" ContentType="application/vnd.openxmlformats-officedocument.presentationml.slide+xml"/>
  <Override PartName="/ppt/slides/charts/chart36.xml" ContentType="application/vnd.openxmlformats-officedocument.drawingml.chart+xml"/>
  <Override PartName="/ppt/slides/slide37.xml" ContentType="application/vnd.openxmlformats-officedocument.presentationml.slide+xml"/>
  <Override PartName="/ppt/slides/charts/chart37.xml" ContentType="application/vnd.openxmlformats-officedocument.drawingml.chart+xml"/>
  <Override PartName="/ppt/slides/slide38.xml" ContentType="application/vnd.openxmlformats-officedocument.presentationml.slide+xml"/>
  <Override PartName="/ppt/slides/charts/chart38.xml" ContentType="application/vnd.openxmlformats-officedocument.drawingml.chart+xml"/>
  <Override PartName="/ppt/slides/slide39.xml" ContentType="application/vnd.openxmlformats-officedocument.presentationml.slide+xml"/>
  <Override PartName="/ppt/slides/charts/chart39.xml" ContentType="application/vnd.openxmlformats-officedocument.drawingml.chart+xml"/>
  <Override PartName="/ppt/slides/slide3a.xml" ContentType="application/vnd.openxmlformats-officedocument.presentationml.slide+xml"/>
  <Override PartName="/ppt/slides/charts/chart3a.xml" ContentType="application/vnd.openxmlformats-officedocument.drawingml.chart+xml"/>
  <Override PartName="/ppt/slides/slide3b.xml" ContentType="application/vnd.openxmlformats-officedocument.presentationml.slide+xml"/>
  <Override PartName="/ppt/slides/charts/chart3b.xml" ContentType="application/vnd.openxmlformats-officedocument.drawingml.chart+xml"/>
  <Override PartName="/ppt/slides/slide3c.xml" ContentType="application/vnd.openxmlformats-officedocument.presentationml.slide+xml"/>
  <Override PartName="/ppt/slides/charts/chart3c.xml" ContentType="application/vnd.openxmlformats-officedocument.drawingml.chart+xml"/>
  <Override PartName="/ppt/slides/slide3d.xml" ContentType="application/vnd.openxmlformats-officedocument.presentationml.slide+xml"/>
  <Override PartName="/ppt/slides/charts/chart3d.xml" ContentType="application/vnd.openxmlformats-officedocument.drawingml.chart+xml"/>
  <Override PartName="/ppt/slides/slide3e.xml" ContentType="application/vnd.openxmlformats-officedocument.presentationml.slide+xml"/>
  <Override PartName="/ppt/slides/charts/chart3e.xml" ContentType="application/vnd.openxmlformats-officedocument.drawingml.chart+xml"/>
  <Override PartName="/ppt/slides/slide3f.xml" ContentType="application/vnd.openxmlformats-officedocument.presentationml.slide+xml"/>
  <Override PartName="/ppt/slides/charts/chart3f.xml" ContentType="application/vnd.openxmlformats-officedocument.drawingml.chart+xml"/>
  <Override PartName="/ppt/slides/slide40.xml" ContentType="application/vnd.openxmlformats-officedocument.presentationml.slide+xml"/>
  <Override PartName="/ppt/slides/charts/chart40.xml" ContentType="application/vnd.openxmlformats-officedocument.drawingml.chart+xml"/>
  <Override PartName="/ppt/slides/slide41.xml" ContentType="application/vnd.openxmlformats-officedocument.presentationml.slide+xml"/>
  <Override PartName="/ppt/slides/charts/chart41.xml" ContentType="application/vnd.openxmlformats-officedocument.drawingml.chart+xml"/>
  <Override PartName="/ppt/slides/slide42.xml" ContentType="application/vnd.openxmlformats-officedocument.presentationml.slide+xml"/>
  <Override PartName="/ppt/slides/charts/chart42.xml" ContentType="application/vnd.openxmlformats-officedocument.drawingml.chart+xml"/>
  <Override PartName="/ppt/slides/slide43.xml" ContentType="application/vnd.openxmlformats-officedocument.presentationml.slide+xml"/>
  <Override PartName="/ppt/slides/charts/chart43.xml" ContentType="application/vnd.openxmlformats-officedocument.drawingml.chart+xml"/>
  <Override PartName="/ppt/slides/slide44.xml" ContentType="application/vnd.openxmlformats-officedocument.presentationml.slide+xml"/>
  <Override PartName="/ppt/slides/charts/chart44.xml" ContentType="application/vnd.openxmlformats-officedocument.drawingml.chart+xml"/>
  <Override PartName="/ppt/slides/slide45.xml" ContentType="application/vnd.openxmlformats-officedocument.presentationml.slide+xml"/>
  <Override PartName="/ppt/slides/charts/chart45.xml" ContentType="application/vnd.openxmlformats-officedocument.drawingml.chart+xml"/>
  <Override PartName="/ppt/slides/slide46.xml" ContentType="application/vnd.openxmlformats-officedocument.presentationml.slide+xml"/>
  <Override PartName="/ppt/slides/charts/chart46.xml" ContentType="application/vnd.openxmlformats-officedocument.drawingml.chart+xml"/>
  <Override PartName="/ppt/slides/slide47.xml" ContentType="application/vnd.openxmlformats-officedocument.presentationml.slide+xml"/>
  <Override PartName="/ppt/slides/charts/chart47.xml" ContentType="application/vnd.openxmlformats-officedocument.drawingml.chart+xml"/>
  <Override PartName="/ppt/slides/slide48.xml" ContentType="application/vnd.openxmlformats-officedocument.presentationml.slide+xml"/>
  <Override PartName="/ppt/slides/charts/chart48.xml" ContentType="application/vnd.openxmlformats-officedocument.drawingml.chart+xml"/>
  <Override PartName="/ppt/slides/slide49.xml" ContentType="application/vnd.openxmlformats-officedocument.presentationml.slide+xml"/>
  <Override PartName="/ppt/slides/charts/chart49.xml" ContentType="application/vnd.openxmlformats-officedocument.drawingml.chart+xml"/>
  <Override PartName="/ppt/slides/slide4a.xml" ContentType="application/vnd.openxmlformats-officedocument.presentationml.slide+xml"/>
  <Override PartName="/ppt/slides/charts/chart4a.xml" ContentType="application/vnd.openxmlformats-officedocument.drawingml.chart+xml"/>
  <Override PartName="/ppt/slides/slide4b.xml" ContentType="application/vnd.openxmlformats-officedocument.presentationml.slide+xml"/>
  <Override PartName="/ppt/slides/charts/chart4b.xml" ContentType="application/vnd.openxmlformats-officedocument.drawingml.chart+xml"/>
  <Override PartName="/ppt/slides/slide4c.xml" ContentType="application/vnd.openxmlformats-officedocument.presentationml.slide+xml"/>
  <Override PartName="/ppt/slides/charts/chart4c.xml" ContentType="application/vnd.openxmlformats-officedocument.drawingml.chart+xml"/>
  <Override PartName="/ppt/slides/slide4d.xml" ContentType="application/vnd.openxmlformats-officedocument.presentationml.slide+xml"/>
  <Override PartName="/ppt/slides/charts/chart4d.xml" ContentType="application/vnd.openxmlformats-officedocument.drawingml.chart+xml"/>
  <Override PartName="/ppt/slides/slide4e.xml" ContentType="application/vnd.openxmlformats-officedocument.presentationml.slide+xml"/>
  <Override PartName="/ppt/slides/charts/chart4e.xml" ContentType="application/vnd.openxmlformats-officedocument.drawingml.chart+xml"/>
  <Override PartName="/ppt/slides/slide4f.xml" ContentType="application/vnd.openxmlformats-officedocument.presentationml.slide+xml"/>
  <Override PartName="/ppt/slides/charts/chart4f.xml" ContentType="application/vnd.openxmlformats-officedocument.drawingml.chart+xml"/>
  <Override PartName="/ppt/slides/slide50.xml" ContentType="application/vnd.openxmlformats-officedocument.presentationml.slide+xml"/>
  <Override PartName="/ppt/slides/charts/chart50.xml" ContentType="application/vnd.openxmlformats-officedocument.drawingml.chart+xml"/>
  <Override PartName="/ppt/slides/slide51.xml" ContentType="application/vnd.openxmlformats-officedocument.presentationml.slide+xml"/>
  <Override PartName="/ppt/slides/charts/chart51.xml" ContentType="application/vnd.openxmlformats-officedocument.drawingml.chart+xml"/>
  <Override PartName="/ppt/slides/slide52.xml" ContentType="application/vnd.openxmlformats-officedocument.presentationml.slide+xml"/>
  <Override PartName="/ppt/slides/charts/chart52.xml" ContentType="application/vnd.openxmlformats-officedocument.drawingml.chart+xml"/>
  <Override PartName="/ppt/slides/slide53.xml" ContentType="application/vnd.openxmlformats-officedocument.presentationml.slide+xml"/>
  <Override PartName="/ppt/slides/charts/chart53.xml" ContentType="application/vnd.openxmlformats-officedocument.drawingml.chart+xml"/>
  <Override PartName="/ppt/slides/slide54.xml" ContentType="application/vnd.openxmlformats-officedocument.presentationml.slide+xml"/>
  <Override PartName="/ppt/slides/charts/chart54.xml" ContentType="application/vnd.openxmlformats-officedocument.drawingml.chart+xml"/>
  <Override PartName="/ppt/slides/slide55.xml" ContentType="application/vnd.openxmlformats-officedocument.presentationml.slide+xml"/>
  <Override PartName="/ppt/slides/charts/chart55.xml" ContentType="application/vnd.openxmlformats-officedocument.drawingml.chart+xml"/>
  <Override PartName="/ppt/slides/slide56.xml" ContentType="application/vnd.openxmlformats-officedocument.presentationml.slide+xml"/>
  <Override PartName="/ppt/slides/charts/chart56.xml" ContentType="application/vnd.openxmlformats-officedocument.drawingml.chart+xml"/>
  <Override PartName="/ppt/slides/slide57.xml" ContentType="application/vnd.openxmlformats-officedocument.presentationml.slide+xml"/>
  <Override PartName="/ppt/slides/charts/chart57.xml" ContentType="application/vnd.openxmlformats-officedocument.drawingml.chart+xml"/>
  <Override PartName="/ppt/slides/slide58.xml" ContentType="application/vnd.openxmlformats-officedocument.presentationml.slide+xml"/>
  <Override PartName="/ppt/slides/charts/chart58.xml" ContentType="application/vnd.openxmlformats-officedocument.drawingml.chart+xml"/>
  <Override PartName="/ppt/slides/slide59.xml" ContentType="application/vnd.openxmlformats-officedocument.presentationml.slide+xml"/>
  <Override PartName="/ppt/slides/charts/chart59.xml" ContentType="application/vnd.openxmlformats-officedocument.drawingml.chart+xml"/>
  <Override PartName="/ppt/slides/slide5a.xml" ContentType="application/vnd.openxmlformats-officedocument.presentationml.slide+xml"/>
  <Override PartName="/ppt/slides/charts/chart5a.xml" ContentType="application/vnd.openxmlformats-officedocument.drawingml.chart+xml"/>
  <Override PartName="/ppt/slides/slide5b.xml" ContentType="application/vnd.openxmlformats-officedocument.presentationml.slide+xml"/>
  <Override PartName="/ppt/slides/charts/chart5b.xml" ContentType="application/vnd.openxmlformats-officedocument.drawingml.chart+xml"/>
  <Override PartName="/ppt/slides/slide5c.xml" ContentType="application/vnd.openxmlformats-officedocument.presentationml.slide+xml"/>
  <Override PartName="/ppt/slides/charts/chart5c.xml" ContentType="application/vnd.openxmlformats-officedocument.drawingml.chart+xml"/>
  <Override PartName="/ppt/slides/slide5d.xml" ContentType="application/vnd.openxmlformats-officedocument.presentationml.slide+xml"/>
  <Override PartName="/ppt/slides/charts/chart5d.xml" ContentType="application/vnd.openxmlformats-officedocument.drawingml.chart+xml"/>
  <Override PartName="/ppt/slides/slide5e.xml" ContentType="application/vnd.openxmlformats-officedocument.presentationml.slide+xml"/>
  <Override PartName="/ppt/slides/charts/chart5e.xml" ContentType="application/vnd.openxmlformats-officedocument.drawingml.chart+xml"/>
  <Override PartName="/ppt/slides/slide5f.xml" ContentType="application/vnd.openxmlformats-officedocument.presentationml.slide+xml"/>
  <Override PartName="/ppt/slides/charts/chart5f.xml" ContentType="application/vnd.openxmlformats-officedocument.drawingml.chart+xml"/>
  <Override PartName="/ppt/slides/slide60.xml" ContentType="application/vnd.openxmlformats-officedocument.presentationml.slide+xml"/>
  <Override PartName="/ppt/slides/charts/chart60.xml" ContentType="application/vnd.openxmlformats-officedocument.drawingml.chart+xml"/>
  <Override PartName="/ppt/slides/slide61.xml" ContentType="application/vnd.openxmlformats-officedocument.presentationml.slide+xml"/>
  <Override PartName="/ppt/slides/charts/chart61.xml" ContentType="application/vnd.openxmlformats-officedocument.drawingml.chart+xml"/>
  <Override PartName="/ppt/slides/slide62.xml" ContentType="application/vnd.openxmlformats-officedocument.presentationml.slide+xml"/>
  <Override PartName="/ppt/slides/charts/chart62.xml" ContentType="application/vnd.openxmlformats-officedocument.drawingml.chart+xml"/>
  <Override PartName="/ppt/slides/slide63.xml" ContentType="application/vnd.openxmlformats-officedocument.presentationml.slide+xml"/>
  <Override PartName="/ppt/slides/charts/chart63.xml" ContentType="application/vnd.openxmlformats-officedocument.drawingml.chart+xml"/>
  <Override PartName="/ppt/slides/slide64.xml" ContentType="application/vnd.openxmlformats-officedocument.presentationml.slide+xml"/>
  <Override PartName="/ppt/slides/charts/chart64.xml" ContentType="application/vnd.openxmlformats-officedocument.drawingml.chart+xml"/>
  <Override PartName="/ppt/slides/slide65.xml" ContentType="application/vnd.openxmlformats-officedocument.presentationml.slide+xml"/>
  <Override PartName="/ppt/slides/charts/chart65.xml" ContentType="application/vnd.openxmlformats-officedocument.drawingml.chart+xml"/>
  <Override PartName="/ppt/slides/slide66.xml" ContentType="application/vnd.openxmlformats-officedocument.presentationml.slide+xml"/>
  <Override PartName="/ppt/slides/charts/chart66.xml" ContentType="application/vnd.openxmlformats-officedocument.drawingml.chart+xml"/>
  <Override PartName="/ppt/slides/slide67.xml" ContentType="application/vnd.openxmlformats-officedocument.presentationml.slide+xml"/>
  <Override PartName="/ppt/slides/charts/chart67.xml" ContentType="application/vnd.openxmlformats-officedocument.drawingml.chart+xml"/>
  <Override PartName="/ppt/slides/slide68.xml" ContentType="application/vnd.openxmlformats-officedocument.presentationml.slide+xml"/>
  <Override PartName="/ppt/slides/charts/chart68.xml" ContentType="application/vnd.openxmlformats-officedocument.drawingml.chart+xml"/>
  <Override PartName="/ppt/slides/slide69.xml" ContentType="application/vnd.openxmlformats-officedocument.presentationml.slide+xml"/>
  <Override PartName="/ppt/slides/charts/chart69.xml" ContentType="application/vnd.openxmlformats-officedocument.drawingml.chart+xml"/>
  <Override PartName="/ppt/slides/slide6a.xml" ContentType="application/vnd.openxmlformats-officedocument.presentationml.slide+xml"/>
  <Override PartName="/ppt/slides/charts/chart6a.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9283bdff917a42ad"/>
    <p:sldId id="258" r:id="Rbbf03e0465934c11"/>
    <p:sldId id="259" r:id="R68bd6a8494734dce"/>
    <p:sldId id="260" r:id="Rb5f0b17898c24f35"/>
    <p:sldId id="261" r:id="R58b57e821f4d41f7"/>
    <p:sldId id="262" r:id="R6db1e26716c944e2"/>
    <p:sldId id="263" r:id="Rd0b7ad5308b94f6a"/>
    <p:sldId id="264" r:id="R84e0061a99834ce9"/>
    <p:sldId id="265" r:id="R9867ab4c952d42b2"/>
    <p:sldId id="266" r:id="Re7e4fd8c4b7c409f"/>
    <p:sldId id="267" r:id="R6928d896566b45ba"/>
    <p:sldId id="268" r:id="Rb868a69ed7864804"/>
    <p:sldId id="269" r:id="R594e4320ba304237"/>
    <p:sldId id="270" r:id="Rec0ce9acad9c42dd"/>
    <p:sldId id="271" r:id="R789492026fd84cf8"/>
    <p:sldId id="272" r:id="R21d2dd09e7d549ba"/>
    <p:sldId id="273" r:id="Reb2d8212749242a1"/>
    <p:sldId id="274" r:id="R9e670c819f664928"/>
    <p:sldId id="275" r:id="Ree7f47c857704516"/>
    <p:sldId id="276" r:id="Rcd077211821d4dbd"/>
    <p:sldId id="277" r:id="Reb73cb8a6bd8469a"/>
    <p:sldId id="278" r:id="R4ae5a9d079c34853"/>
    <p:sldId id="279" r:id="R6c91a3c28b5a434d"/>
    <p:sldId id="280" r:id="R285e28f93f154d1f"/>
    <p:sldId id="281" r:id="Re61a04f2478744ae"/>
    <p:sldId id="282" r:id="R444743db158c4992"/>
    <p:sldId id="283" r:id="R1e56d3da50e341e4"/>
    <p:sldId id="284" r:id="Rf2f0d0414dd74a5c"/>
    <p:sldId id="285" r:id="R487fe3df533c4996"/>
    <p:sldId id="286" r:id="Ra92c9681f37b48af"/>
    <p:sldId id="287" r:id="R8ffa2b5b52f947b8"/>
    <p:sldId id="288" r:id="Rf086b14a384648f2"/>
    <p:sldId id="289" r:id="Rbcce9509ca214c2e"/>
    <p:sldId id="290" r:id="R8063efb4be7945d5"/>
    <p:sldId id="291" r:id="Rda681e7ae35e400c"/>
    <p:sldId id="292" r:id="R085194a2f49e42ff"/>
    <p:sldId id="293" r:id="Refd81c3077214e15"/>
    <p:sldId id="294" r:id="R0e434a23b31c4dcd"/>
    <p:sldId id="295" r:id="Re64bc1d0567f4e7f"/>
    <p:sldId id="296" r:id="R2292fc76590b4276"/>
    <p:sldId id="297" r:id="R8091f2b2e1144762"/>
    <p:sldId id="298" r:id="R5e7e4b9d4b434a73"/>
    <p:sldId id="299" r:id="R9e5dd02c37d2424c"/>
    <p:sldId id="300" r:id="Ra1b446501c1a45d3"/>
    <p:sldId id="301" r:id="R1fc1c4270ae3425d"/>
    <p:sldId id="302" r:id="R2cb97d0f3b664364"/>
    <p:sldId id="303" r:id="Rfb71d5bec0214aaf"/>
    <p:sldId id="304" r:id="Rd9d6927b054c4612"/>
    <p:sldId id="305" r:id="Rfeb2b30f25e741d0"/>
    <p:sldId id="306" r:id="R384f181cec5b43d8"/>
    <p:sldId id="307" r:id="Rd0044e5a8b9a4f4c"/>
    <p:sldId id="308" r:id="R58750db126644c78"/>
    <p:sldId id="309" r:id="Rcfb1773eb94b4367"/>
    <p:sldId id="310" r:id="R4d27c91053d64578"/>
    <p:sldId id="311" r:id="Rdd98bbd250cc4bff"/>
    <p:sldId id="312" r:id="R6dde7febaaa044e7"/>
    <p:sldId id="313" r:id="R322cf1572b9542c7"/>
    <p:sldId id="314" r:id="Rd820b3845f244257"/>
    <p:sldId id="315" r:id="R8eb2daa37e3b4b7d"/>
    <p:sldId id="316" r:id="R5bdb310c078149d5"/>
    <p:sldId id="317" r:id="R51980f37a77b4d26"/>
    <p:sldId id="318" r:id="R3a38463c2300489e"/>
    <p:sldId id="319" r:id="Rf6d1babf40bb4039"/>
    <p:sldId id="320" r:id="R007bcedeb6ad4538"/>
    <p:sldId id="321" r:id="Re4cb00f271a54b87"/>
    <p:sldId id="322" r:id="Ra71dee5f37944607"/>
    <p:sldId id="323" r:id="R65ed1d13e7c9479f"/>
    <p:sldId id="324" r:id="Rf09d0317e59e42cc"/>
    <p:sldId id="325" r:id="Ra8bffad2799a44b7"/>
    <p:sldId id="326" r:id="Rdcf977b43beb4f4a"/>
    <p:sldId id="327" r:id="R7949e46ee8904ba8"/>
    <p:sldId id="328" r:id="R6c6f284f631f4d17"/>
    <p:sldId id="329" r:id="R160ddeb99ca2458f"/>
    <p:sldId id="330" r:id="R4e7d262104e24399"/>
    <p:sldId id="331" r:id="Rdbffdb1349d14063"/>
    <p:sldId id="332" r:id="Rf198bcc78b1d42de"/>
    <p:sldId id="333" r:id="R6b600a248f4c4680"/>
    <p:sldId id="334" r:id="Rabf019c4e2934087"/>
    <p:sldId id="335" r:id="R3af55198ec7a4177"/>
    <p:sldId id="336" r:id="R68cb9c53c79946f3"/>
    <p:sldId id="337" r:id="R75cc27bf040447fd"/>
    <p:sldId id="338" r:id="Rcca3ba83ba104910"/>
    <p:sldId id="339" r:id="Recbe66f356c0432f"/>
    <p:sldId id="340" r:id="R2a821168cc6646e3"/>
    <p:sldId id="341" r:id="Rbd0b613143314ac0"/>
    <p:sldId id="342" r:id="R5fb4b62e276d4305"/>
    <p:sldId id="343" r:id="Rf80b9860f7bb4703"/>
    <p:sldId id="344" r:id="R1fbadf68e91b406e"/>
    <p:sldId id="345" r:id="Ra7a08b48ae384c8f"/>
    <p:sldId id="346" r:id="Rb2cf8d2576cc401d"/>
    <p:sldId id="347" r:id="R02a887dbedab4ba8"/>
    <p:sldId id="348" r:id="R3a791fc1200e4bdf"/>
    <p:sldId id="349" r:id="R15c93251af274dc8"/>
    <p:sldId id="350" r:id="Rb005e305cd4247cb"/>
    <p:sldId id="351" r:id="R6ab9c6466f97449b"/>
    <p:sldId id="352" r:id="R7fdf2a3c73164b6c"/>
    <p:sldId id="353" r:id="R1064ff4faa844147"/>
    <p:sldId id="354" r:id="R3d39fff1b3e24e03"/>
    <p:sldId id="355" r:id="R77a66a66a1fe444c"/>
    <p:sldId id="356" r:id="R5d35ca251aa74d49"/>
    <p:sldId id="357" r:id="R727e7bc7df8947ff"/>
    <p:sldId id="358" r:id="Rcff10b494b4246ed"/>
    <p:sldId id="359" r:id="R7c055f46073747ab"/>
    <p:sldId id="360" r:id="R7a2e54a42b0340d9"/>
    <p:sldId id="361" r:id="Rbaa3c360886440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3C5680"/>
    <a:srgbClr val="4C6EA3"/>
    <a:srgbClr val="532F18"/>
    <a:srgbClr val="864B2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78" y="3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&#65279;<?xml version="1.0" encoding="utf-8"?><Relationships xmlns="http://schemas.openxmlformats.org/package/2006/relationships"><Relationship Type="http://schemas.openxmlformats.org/officeDocument/2006/relationships/presProps" Target="presProps.xml" Id="rId3" /><Relationship Type="http://schemas.openxmlformats.org/officeDocument/2006/relationships/slide" Target="slides/slide1.xml" Id="rId2" /><Relationship Type="http://schemas.openxmlformats.org/officeDocument/2006/relationships/slideMaster" Target="slideMasters/slideMaster1.xml" Id="rId1" /><Relationship Type="http://schemas.openxmlformats.org/officeDocument/2006/relationships/tableStyles" Target="tableStyles.xml" Id="rId6" /><Relationship Type="http://schemas.openxmlformats.org/officeDocument/2006/relationships/theme" Target="theme/theme1.xml" Id="rId5" /><Relationship Type="http://schemas.openxmlformats.org/officeDocument/2006/relationships/viewProps" Target="viewProps.xml" Id="rId4" /><Relationship Type="http://schemas.openxmlformats.org/officeDocument/2006/relationships/slide" Target="/ppt/slides/slide2.xml" Id="R9283bdff917a42ad" /><Relationship Type="http://schemas.openxmlformats.org/officeDocument/2006/relationships/slide" Target="/ppt/slides/slide3.xml" Id="Rbbf03e0465934c11" /><Relationship Type="http://schemas.openxmlformats.org/officeDocument/2006/relationships/slide" Target="/ppt/slides/slide4.xml" Id="R68bd6a8494734dce" /><Relationship Type="http://schemas.openxmlformats.org/officeDocument/2006/relationships/slide" Target="/ppt/slides/slide5.xml" Id="Rb5f0b17898c24f35" /><Relationship Type="http://schemas.openxmlformats.org/officeDocument/2006/relationships/slide" Target="/ppt/slides/slide6.xml" Id="R58b57e821f4d41f7" /><Relationship Type="http://schemas.openxmlformats.org/officeDocument/2006/relationships/slide" Target="/ppt/slides/slide7.xml" Id="R6db1e26716c944e2" /><Relationship Type="http://schemas.openxmlformats.org/officeDocument/2006/relationships/slide" Target="/ppt/slides/slide8.xml" Id="Rd0b7ad5308b94f6a" /><Relationship Type="http://schemas.openxmlformats.org/officeDocument/2006/relationships/slide" Target="/ppt/slides/slide9.xml" Id="R84e0061a99834ce9" /><Relationship Type="http://schemas.openxmlformats.org/officeDocument/2006/relationships/slide" Target="/ppt/slides/slidea.xml" Id="R9867ab4c952d42b2" /><Relationship Type="http://schemas.openxmlformats.org/officeDocument/2006/relationships/slide" Target="/ppt/slides/slideb.xml" Id="Re7e4fd8c4b7c409f" /><Relationship Type="http://schemas.openxmlformats.org/officeDocument/2006/relationships/slide" Target="/ppt/slides/slidec.xml" Id="R6928d896566b45ba" /><Relationship Type="http://schemas.openxmlformats.org/officeDocument/2006/relationships/slide" Target="/ppt/slides/slided.xml" Id="Rb868a69ed7864804" /><Relationship Type="http://schemas.openxmlformats.org/officeDocument/2006/relationships/slide" Target="/ppt/slides/slidee.xml" Id="R594e4320ba304237" /><Relationship Type="http://schemas.openxmlformats.org/officeDocument/2006/relationships/slide" Target="/ppt/slides/slidef.xml" Id="Rec0ce9acad9c42dd" /><Relationship Type="http://schemas.openxmlformats.org/officeDocument/2006/relationships/slide" Target="/ppt/slides/slide10.xml" Id="R789492026fd84cf8" /><Relationship Type="http://schemas.openxmlformats.org/officeDocument/2006/relationships/slide" Target="/ppt/slides/slide11.xml" Id="R21d2dd09e7d549ba" /><Relationship Type="http://schemas.openxmlformats.org/officeDocument/2006/relationships/slide" Target="/ppt/slides/slide12.xml" Id="Reb2d8212749242a1" /><Relationship Type="http://schemas.openxmlformats.org/officeDocument/2006/relationships/slide" Target="/ppt/slides/slide13.xml" Id="R9e670c819f664928" /><Relationship Type="http://schemas.openxmlformats.org/officeDocument/2006/relationships/slide" Target="/ppt/slides/slide14.xml" Id="Ree7f47c857704516" /><Relationship Type="http://schemas.openxmlformats.org/officeDocument/2006/relationships/slide" Target="/ppt/slides/slide15.xml" Id="Rcd077211821d4dbd" /><Relationship Type="http://schemas.openxmlformats.org/officeDocument/2006/relationships/slide" Target="/ppt/slides/slide16.xml" Id="Reb73cb8a6bd8469a" /><Relationship Type="http://schemas.openxmlformats.org/officeDocument/2006/relationships/slide" Target="/ppt/slides/slide17.xml" Id="R4ae5a9d079c34853" /><Relationship Type="http://schemas.openxmlformats.org/officeDocument/2006/relationships/slide" Target="/ppt/slides/slide18.xml" Id="R6c91a3c28b5a434d" /><Relationship Type="http://schemas.openxmlformats.org/officeDocument/2006/relationships/slide" Target="/ppt/slides/slide19.xml" Id="R285e28f93f154d1f" /><Relationship Type="http://schemas.openxmlformats.org/officeDocument/2006/relationships/slide" Target="/ppt/slides/slide1a.xml" Id="Re61a04f2478744ae" /><Relationship Type="http://schemas.openxmlformats.org/officeDocument/2006/relationships/slide" Target="/ppt/slides/slide1b.xml" Id="R444743db158c4992" /><Relationship Type="http://schemas.openxmlformats.org/officeDocument/2006/relationships/slide" Target="/ppt/slides/slide1c.xml" Id="R1e56d3da50e341e4" /><Relationship Type="http://schemas.openxmlformats.org/officeDocument/2006/relationships/slide" Target="/ppt/slides/slide1d.xml" Id="Rf2f0d0414dd74a5c" /><Relationship Type="http://schemas.openxmlformats.org/officeDocument/2006/relationships/slide" Target="/ppt/slides/slide1e.xml" Id="R487fe3df533c4996" /><Relationship Type="http://schemas.openxmlformats.org/officeDocument/2006/relationships/slide" Target="/ppt/slides/slide1f.xml" Id="Ra92c9681f37b48af" /><Relationship Type="http://schemas.openxmlformats.org/officeDocument/2006/relationships/slide" Target="/ppt/slides/slide20.xml" Id="R8ffa2b5b52f947b8" /><Relationship Type="http://schemas.openxmlformats.org/officeDocument/2006/relationships/slide" Target="/ppt/slides/slide21.xml" Id="Rf086b14a384648f2" /><Relationship Type="http://schemas.openxmlformats.org/officeDocument/2006/relationships/slide" Target="/ppt/slides/slide22.xml" Id="Rbcce9509ca214c2e" /><Relationship Type="http://schemas.openxmlformats.org/officeDocument/2006/relationships/slide" Target="/ppt/slides/slide23.xml" Id="R8063efb4be7945d5" /><Relationship Type="http://schemas.openxmlformats.org/officeDocument/2006/relationships/slide" Target="/ppt/slides/slide24.xml" Id="Rda681e7ae35e400c" /><Relationship Type="http://schemas.openxmlformats.org/officeDocument/2006/relationships/slide" Target="/ppt/slides/slide25.xml" Id="R085194a2f49e42ff" /><Relationship Type="http://schemas.openxmlformats.org/officeDocument/2006/relationships/slide" Target="/ppt/slides/slide26.xml" Id="Refd81c3077214e15" /><Relationship Type="http://schemas.openxmlformats.org/officeDocument/2006/relationships/slide" Target="/ppt/slides/slide27.xml" Id="R0e434a23b31c4dcd" /><Relationship Type="http://schemas.openxmlformats.org/officeDocument/2006/relationships/slide" Target="/ppt/slides/slide28.xml" Id="Re64bc1d0567f4e7f" /><Relationship Type="http://schemas.openxmlformats.org/officeDocument/2006/relationships/slide" Target="/ppt/slides/slide29.xml" Id="R2292fc76590b4276" /><Relationship Type="http://schemas.openxmlformats.org/officeDocument/2006/relationships/slide" Target="/ppt/slides/slide2a.xml" Id="R8091f2b2e1144762" /><Relationship Type="http://schemas.openxmlformats.org/officeDocument/2006/relationships/slide" Target="/ppt/slides/slide2b.xml" Id="R5e7e4b9d4b434a73" /><Relationship Type="http://schemas.openxmlformats.org/officeDocument/2006/relationships/slide" Target="/ppt/slides/slide2c.xml" Id="R9e5dd02c37d2424c" /><Relationship Type="http://schemas.openxmlformats.org/officeDocument/2006/relationships/slide" Target="/ppt/slides/slide2d.xml" Id="Ra1b446501c1a45d3" /><Relationship Type="http://schemas.openxmlformats.org/officeDocument/2006/relationships/slide" Target="/ppt/slides/slide2e.xml" Id="R1fc1c4270ae3425d" /><Relationship Type="http://schemas.openxmlformats.org/officeDocument/2006/relationships/slide" Target="/ppt/slides/slide2f.xml" Id="R2cb97d0f3b664364" /><Relationship Type="http://schemas.openxmlformats.org/officeDocument/2006/relationships/slide" Target="/ppt/slides/slide30.xml" Id="Rfb71d5bec0214aaf" /><Relationship Type="http://schemas.openxmlformats.org/officeDocument/2006/relationships/slide" Target="/ppt/slides/slide31.xml" Id="Rd9d6927b054c4612" /><Relationship Type="http://schemas.openxmlformats.org/officeDocument/2006/relationships/slide" Target="/ppt/slides/slide32.xml" Id="Rfeb2b30f25e741d0" /><Relationship Type="http://schemas.openxmlformats.org/officeDocument/2006/relationships/slide" Target="/ppt/slides/slide33.xml" Id="R384f181cec5b43d8" /><Relationship Type="http://schemas.openxmlformats.org/officeDocument/2006/relationships/slide" Target="/ppt/slides/slide34.xml" Id="Rd0044e5a8b9a4f4c" /><Relationship Type="http://schemas.openxmlformats.org/officeDocument/2006/relationships/slide" Target="/ppt/slides/slide35.xml" Id="R58750db126644c78" /><Relationship Type="http://schemas.openxmlformats.org/officeDocument/2006/relationships/slide" Target="/ppt/slides/slide36.xml" Id="Rcfb1773eb94b4367" /><Relationship Type="http://schemas.openxmlformats.org/officeDocument/2006/relationships/slide" Target="/ppt/slides/slide37.xml" Id="R4d27c91053d64578" /><Relationship Type="http://schemas.openxmlformats.org/officeDocument/2006/relationships/slide" Target="/ppt/slides/slide38.xml" Id="Rdd98bbd250cc4bff" /><Relationship Type="http://schemas.openxmlformats.org/officeDocument/2006/relationships/slide" Target="/ppt/slides/slide39.xml" Id="R6dde7febaaa044e7" /><Relationship Type="http://schemas.openxmlformats.org/officeDocument/2006/relationships/slide" Target="/ppt/slides/slide3a.xml" Id="R322cf1572b9542c7" /><Relationship Type="http://schemas.openxmlformats.org/officeDocument/2006/relationships/slide" Target="/ppt/slides/slide3b.xml" Id="Rd820b3845f244257" /><Relationship Type="http://schemas.openxmlformats.org/officeDocument/2006/relationships/slide" Target="/ppt/slides/slide3c.xml" Id="R8eb2daa37e3b4b7d" /><Relationship Type="http://schemas.openxmlformats.org/officeDocument/2006/relationships/slide" Target="/ppt/slides/slide3d.xml" Id="R5bdb310c078149d5" /><Relationship Type="http://schemas.openxmlformats.org/officeDocument/2006/relationships/slide" Target="/ppt/slides/slide3e.xml" Id="R51980f37a77b4d26" /><Relationship Type="http://schemas.openxmlformats.org/officeDocument/2006/relationships/slide" Target="/ppt/slides/slide3f.xml" Id="R3a38463c2300489e" /><Relationship Type="http://schemas.openxmlformats.org/officeDocument/2006/relationships/slide" Target="/ppt/slides/slide40.xml" Id="Rf6d1babf40bb4039" /><Relationship Type="http://schemas.openxmlformats.org/officeDocument/2006/relationships/slide" Target="/ppt/slides/slide41.xml" Id="R007bcedeb6ad4538" /><Relationship Type="http://schemas.openxmlformats.org/officeDocument/2006/relationships/slide" Target="/ppt/slides/slide42.xml" Id="Re4cb00f271a54b87" /><Relationship Type="http://schemas.openxmlformats.org/officeDocument/2006/relationships/slide" Target="/ppt/slides/slide43.xml" Id="Ra71dee5f37944607" /><Relationship Type="http://schemas.openxmlformats.org/officeDocument/2006/relationships/slide" Target="/ppt/slides/slide44.xml" Id="R65ed1d13e7c9479f" /><Relationship Type="http://schemas.openxmlformats.org/officeDocument/2006/relationships/slide" Target="/ppt/slides/slide45.xml" Id="Rf09d0317e59e42cc" /><Relationship Type="http://schemas.openxmlformats.org/officeDocument/2006/relationships/slide" Target="/ppt/slides/slide46.xml" Id="Ra8bffad2799a44b7" /><Relationship Type="http://schemas.openxmlformats.org/officeDocument/2006/relationships/slide" Target="/ppt/slides/slide47.xml" Id="Rdcf977b43beb4f4a" /><Relationship Type="http://schemas.openxmlformats.org/officeDocument/2006/relationships/slide" Target="/ppt/slides/slide48.xml" Id="R7949e46ee8904ba8" /><Relationship Type="http://schemas.openxmlformats.org/officeDocument/2006/relationships/slide" Target="/ppt/slides/slide49.xml" Id="R6c6f284f631f4d17" /><Relationship Type="http://schemas.openxmlformats.org/officeDocument/2006/relationships/slide" Target="/ppt/slides/slide4a.xml" Id="R160ddeb99ca2458f" /><Relationship Type="http://schemas.openxmlformats.org/officeDocument/2006/relationships/slide" Target="/ppt/slides/slide4b.xml" Id="R4e7d262104e24399" /><Relationship Type="http://schemas.openxmlformats.org/officeDocument/2006/relationships/slide" Target="/ppt/slides/slide4c.xml" Id="Rdbffdb1349d14063" /><Relationship Type="http://schemas.openxmlformats.org/officeDocument/2006/relationships/slide" Target="/ppt/slides/slide4d.xml" Id="Rf198bcc78b1d42de" /><Relationship Type="http://schemas.openxmlformats.org/officeDocument/2006/relationships/slide" Target="/ppt/slides/slide4e.xml" Id="R6b600a248f4c4680" /><Relationship Type="http://schemas.openxmlformats.org/officeDocument/2006/relationships/slide" Target="/ppt/slides/slide4f.xml" Id="Rabf019c4e2934087" /><Relationship Type="http://schemas.openxmlformats.org/officeDocument/2006/relationships/slide" Target="/ppt/slides/slide50.xml" Id="R3af55198ec7a4177" /><Relationship Type="http://schemas.openxmlformats.org/officeDocument/2006/relationships/slide" Target="/ppt/slides/slide51.xml" Id="R68cb9c53c79946f3" /><Relationship Type="http://schemas.openxmlformats.org/officeDocument/2006/relationships/slide" Target="/ppt/slides/slide52.xml" Id="R75cc27bf040447fd" /><Relationship Type="http://schemas.openxmlformats.org/officeDocument/2006/relationships/slide" Target="/ppt/slides/slide53.xml" Id="Rcca3ba83ba104910" /><Relationship Type="http://schemas.openxmlformats.org/officeDocument/2006/relationships/slide" Target="/ppt/slides/slide54.xml" Id="Recbe66f356c0432f" /><Relationship Type="http://schemas.openxmlformats.org/officeDocument/2006/relationships/slide" Target="/ppt/slides/slide55.xml" Id="R2a821168cc6646e3" /><Relationship Type="http://schemas.openxmlformats.org/officeDocument/2006/relationships/slide" Target="/ppt/slides/slide56.xml" Id="Rbd0b613143314ac0" /><Relationship Type="http://schemas.openxmlformats.org/officeDocument/2006/relationships/slide" Target="/ppt/slides/slide57.xml" Id="R5fb4b62e276d4305" /><Relationship Type="http://schemas.openxmlformats.org/officeDocument/2006/relationships/slide" Target="/ppt/slides/slide58.xml" Id="Rf80b9860f7bb4703" /><Relationship Type="http://schemas.openxmlformats.org/officeDocument/2006/relationships/slide" Target="/ppt/slides/slide59.xml" Id="R1fbadf68e91b406e" /><Relationship Type="http://schemas.openxmlformats.org/officeDocument/2006/relationships/slide" Target="/ppt/slides/slide5a.xml" Id="Ra7a08b48ae384c8f" /><Relationship Type="http://schemas.openxmlformats.org/officeDocument/2006/relationships/slide" Target="/ppt/slides/slide5b.xml" Id="Rb2cf8d2576cc401d" /><Relationship Type="http://schemas.openxmlformats.org/officeDocument/2006/relationships/slide" Target="/ppt/slides/slide5c.xml" Id="R02a887dbedab4ba8" /><Relationship Type="http://schemas.openxmlformats.org/officeDocument/2006/relationships/slide" Target="/ppt/slides/slide5d.xml" Id="R3a791fc1200e4bdf" /><Relationship Type="http://schemas.openxmlformats.org/officeDocument/2006/relationships/slide" Target="/ppt/slides/slide5e.xml" Id="R15c93251af274dc8" /><Relationship Type="http://schemas.openxmlformats.org/officeDocument/2006/relationships/slide" Target="/ppt/slides/slide5f.xml" Id="Rb005e305cd4247cb" /><Relationship Type="http://schemas.openxmlformats.org/officeDocument/2006/relationships/slide" Target="/ppt/slides/slide60.xml" Id="R6ab9c6466f97449b" /><Relationship Type="http://schemas.openxmlformats.org/officeDocument/2006/relationships/slide" Target="/ppt/slides/slide61.xml" Id="R7fdf2a3c73164b6c" /><Relationship Type="http://schemas.openxmlformats.org/officeDocument/2006/relationships/slide" Target="/ppt/slides/slide62.xml" Id="R1064ff4faa844147" /><Relationship Type="http://schemas.openxmlformats.org/officeDocument/2006/relationships/slide" Target="/ppt/slides/slide63.xml" Id="R3d39fff1b3e24e03" /><Relationship Type="http://schemas.openxmlformats.org/officeDocument/2006/relationships/slide" Target="/ppt/slides/slide64.xml" Id="R77a66a66a1fe444c" /><Relationship Type="http://schemas.openxmlformats.org/officeDocument/2006/relationships/slide" Target="/ppt/slides/slide65.xml" Id="R5d35ca251aa74d49" /><Relationship Type="http://schemas.openxmlformats.org/officeDocument/2006/relationships/slide" Target="/ppt/slides/slide66.xml" Id="R727e7bc7df8947ff" /><Relationship Type="http://schemas.openxmlformats.org/officeDocument/2006/relationships/slide" Target="/ppt/slides/slide67.xml" Id="Rcff10b494b4246ed" /><Relationship Type="http://schemas.openxmlformats.org/officeDocument/2006/relationships/slide" Target="/ppt/slides/slide68.xml" Id="R7c055f46073747ab" /><Relationship Type="http://schemas.openxmlformats.org/officeDocument/2006/relationships/slide" Target="/ppt/slides/slide69.xml" Id="R7a2e54a42b0340d9" /><Relationship Type="http://schemas.openxmlformats.org/officeDocument/2006/relationships/slide" Target="/ppt/slides/slide6a.xml" Id="Rbaa3c36088644047" /></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12300000000000002"/>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13120000000000002"/>
                </c:manualLayout>
              </c:layout>
              <c:showLegendKey val="0"/>
              <c:showVal val="1"/>
              <c:showCatName val="0"/>
              <c:showSerName val="0"/>
            </c:dLbl>
            <c:dLbl>
              <c:idx val="3"/>
              <c:layout>
                <c:manualLayout>
                  <c:x val="0"/>
                  <c:y val="-0.017220000000000003"/>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22140000000000003"/>
                </c:manualLayout>
              </c:layout>
              <c:showLegendKey val="0"/>
              <c:showVal val="1"/>
              <c:showCatName val="0"/>
              <c:showSerName val="0"/>
            </c:dLbl>
            <c:dLbl>
              <c:idx val="6"/>
              <c:layout>
                <c:manualLayout>
                  <c:x val="0"/>
                  <c:y val="-0.02542"/>
                </c:manualLayout>
              </c:layout>
              <c:showLegendKey val="0"/>
              <c:showVal val="1"/>
              <c:showCatName val="0"/>
              <c:showSerName val="0"/>
            </c:dLbl>
            <c:dLbl>
              <c:idx val="7"/>
              <c:layout>
                <c:manualLayout>
                  <c:x val="0"/>
                  <c:y val="-0.013940000000000001"/>
                </c:manualLayout>
              </c:layout>
              <c:showLegendKey val="0"/>
              <c:showVal val="1"/>
              <c:showCatName val="0"/>
              <c:showSerName val="0"/>
            </c:dLbl>
            <c:dLbl>
              <c:idx val="8"/>
              <c:layout>
                <c:manualLayout>
                  <c:x val="0"/>
                  <c:y val="-0.02706"/>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
                </c:manualLayout>
              </c:layout>
              <c:showLegendKey val="0"/>
              <c:showVal val="1"/>
              <c:showCatName val="0"/>
              <c:showSerName val="0"/>
            </c:dLbl>
            <c:dLbl>
              <c:idx val="11"/>
              <c:layout>
                <c:manualLayout>
                  <c:x val="0"/>
                  <c:y val="-0.009020000000000002"/>
                </c:manualLayout>
              </c:layout>
              <c:showLegendKey val="0"/>
              <c:showVal val="1"/>
              <c:showCatName val="0"/>
              <c:showSerName val="0"/>
            </c:dLbl>
            <c:dLbl>
              <c:idx val="12"/>
              <c:layout>
                <c:manualLayout>
                  <c:x val="0"/>
                  <c:y val="-0.013120000000000002"/>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1.5</c:v>
                </c:pt>
                <c:pt idx="1">
                  <c:v/>
                </c:pt>
                <c:pt idx="2">
                  <c:v>1.6</c:v>
                </c:pt>
                <c:pt idx="3">
                  <c:v>2.1</c:v>
                </c:pt>
                <c:pt idx="4">
                  <c:v/>
                </c:pt>
                <c:pt idx="5">
                  <c:v>2.7</c:v>
                </c:pt>
                <c:pt idx="6">
                  <c:v>3.1</c:v>
                </c:pt>
                <c:pt idx="7">
                  <c:v>1.7</c:v>
                </c:pt>
                <c:pt idx="8">
                  <c:v>3.3</c:v>
                </c:pt>
                <c:pt idx="9">
                  <c:v/>
                </c:pt>
                <c:pt idx="10">
                  <c:v>0</c:v>
                </c:pt>
                <c:pt idx="11">
                  <c:v>1.1</c:v>
                </c:pt>
                <c:pt idx="12">
                  <c:v>1.6</c:v>
                </c:pt>
              </c:numLit>
            </c:plus>
            <c:minus>
              <c:numLit>
                <c:formatCode>General</c:formatCode>
                <c:ptCount val="13"/>
                <c:pt idx="0">
                  <c:v>1.7</c:v>
                </c:pt>
                <c:pt idx="1">
                  <c:v/>
                </c:pt>
                <c:pt idx="2">
                  <c:v>1.9</c:v>
                </c:pt>
                <c:pt idx="3">
                  <c:v>2.7</c:v>
                </c:pt>
                <c:pt idx="4">
                  <c:v/>
                </c:pt>
                <c:pt idx="5">
                  <c:v>3.4</c:v>
                </c:pt>
                <c:pt idx="6">
                  <c:v>4.7</c:v>
                </c:pt>
                <c:pt idx="7">
                  <c:v>2.4</c:v>
                </c:pt>
                <c:pt idx="8">
                  <c:v>4.8</c:v>
                </c:pt>
                <c:pt idx="9">
                  <c:v/>
                </c:pt>
                <c:pt idx="10">
                  <c:v>0</c:v>
                </c:pt>
                <c:pt idx="11">
                  <c:v>1.7</c:v>
                </c:pt>
                <c:pt idx="12">
                  <c:v>2.0</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91.0</c:v>
                </c:pt>
                <c:pt idx="1">
                  <c:v/>
                </c:pt>
                <c:pt idx="2">
                  <c:v>91.0</c:v>
                </c:pt>
                <c:pt idx="3">
                  <c:v>91.1</c:v>
                </c:pt>
                <c:pt idx="4">
                  <c:v/>
                </c:pt>
                <c:pt idx="5">
                  <c:v>87.7</c:v>
                </c:pt>
                <c:pt idx="6">
                  <c:v>91.8</c:v>
                </c:pt>
                <c:pt idx="7">
                  <c:v>94.9</c:v>
                </c:pt>
                <c:pt idx="8">
                  <c:v>91.3</c:v>
                </c:pt>
                <c:pt idx="9">
                  <c:v/>
                </c:pt>
                <c:pt idx="10">
                  <c:v/>
                </c:pt>
                <c:pt idx="11">
                  <c:v>97.2</c:v>
                </c:pt>
                <c:pt idx="12">
                  <c:v>90.5</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B6544D-13E5-4839-9438-A328723BE7AA}" type="datetimeFigureOut">
              <a:rPr lang="en-US" smtClean="0"/>
              <a:pPr/>
              <a:t>1/14/2011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D5693-6A2C-48C6-A7FE-81D80FF3CA9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5pPr>
              <a:defRPr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4B6544D-13E5-4839-9438-A328723BE7AA}" type="datetimeFigureOut">
              <a:rPr lang="en-US" smtClean="0"/>
              <a:pPr/>
              <a:t>1/14/2011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D5693-6A2C-48C6-A7FE-81D80FF3CA9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B6544D-13E5-4839-9438-A328723BE7AA}" type="datetimeFigureOut">
              <a:rPr lang="en-US" smtClean="0"/>
              <a:pPr/>
              <a:t>1/14/2011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D5693-6A2C-48C6-A7FE-81D80FF3CA9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B6544D-13E5-4839-9438-A328723BE7AA}" type="datetimeFigureOut">
              <a:rPr lang="en-US" smtClean="0"/>
              <a:pPr/>
              <a:t>1/14/2011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D5693-6A2C-48C6-A7FE-81D80FF3CA9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B6544D-13E5-4839-9438-A328723BE7AA}" type="datetimeFigureOut">
              <a:rPr lang="en-US" smtClean="0"/>
              <a:pPr/>
              <a:t>1/14/2011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D5693-6A2C-48C6-A7FE-81D80FF3CA9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B6544D-13E5-4839-9438-A328723BE7AA}" type="datetimeFigureOut">
              <a:rPr lang="en-US" smtClean="0"/>
              <a:pPr/>
              <a:t>1/14/2011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5D5693-6A2C-48C6-A7FE-81D80FF3CA9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B6544D-13E5-4839-9438-A328723BE7AA}" type="datetimeFigureOut">
              <a:rPr lang="en-US" smtClean="0"/>
              <a:pPr/>
              <a:t>1/14/2011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5D5693-6A2C-48C6-A7FE-81D80FF3CA9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34B6544D-13E5-4839-9438-A328723BE7AA}" type="datetimeFigureOut">
              <a:rPr lang="en-US" smtClean="0"/>
              <a:pPr/>
              <a:t>1/14/2011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5D5693-6A2C-48C6-A7FE-81D80FF3CA9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B6544D-13E5-4839-9438-A328723BE7AA}" type="datetimeFigureOut">
              <a:rPr lang="en-US" smtClean="0"/>
              <a:pPr/>
              <a:t>1/14/2011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5D5693-6A2C-48C6-A7FE-81D80FF3CA9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34B6544D-13E5-4839-9438-A328723BE7AA}" type="datetimeFigureOut">
              <a:rPr lang="en-US" smtClean="0"/>
              <a:pPr/>
              <a:t>1/14/2011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5D5693-6A2C-48C6-A7FE-81D80FF3CA9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B6544D-13E5-4839-9438-A328723BE7AA}" type="datetimeFigureOut">
              <a:rPr lang="en-US" smtClean="0"/>
              <a:pPr/>
              <a:t>1/14/2011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5D5693-6A2C-48C6-A7FE-81D80FF3CA9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B6544D-13E5-4839-9438-A328723BE7AA}" type="datetimeFigureOut">
              <a:rPr lang="en-US" smtClean="0"/>
              <a:pPr/>
              <a:t>1/14/2011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5D5693-6A2C-48C6-A7FE-81D80FF3CA91}" type="slidenum">
              <a:rPr lang="en-US" smtClean="0"/>
              <a:pPr/>
              <a:t>‹#›</a:t>
            </a:fld>
            <a:endParaRPr lang="en-US"/>
          </a:p>
        </p:txBody>
      </p:sp>
      <p:pic>
        <p:nvPicPr>
          <p:cNvPr id="7" name="Picture 6" descr="2010 Graph Header.tif"/>
          <p:cNvPicPr>
            <a:picLocks noChangeAspect="1"/>
          </p:cNvPicPr>
          <p:nvPr userDrawn="1"/>
        </p:nvPicPr>
        <p:blipFill>
          <a:blip r:embed="rId13" cstate="print"/>
          <a:stretch>
            <a:fillRect/>
          </a:stretch>
        </p:blipFill>
        <p:spPr>
          <a:xfrm>
            <a:off x="0" y="0"/>
            <a:ext cx="9144000" cy="926592"/>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0.xml.rels>&#65279;<?xml version="1.0" encoding="utf-8"?><Relationships xmlns="http://schemas.openxmlformats.org/package/2006/relationships"><Relationship Type="http://schemas.openxmlformats.org/officeDocument/2006/relationships/slideLayout" Target="/ppt/slideLayouts/slideLayout7.xml" Id="Rac57b5ac14d942fb" /><Relationship Type="http://schemas.openxmlformats.org/officeDocument/2006/relationships/chart" Target="/ppt/slides/charts/chart10.xml" Id="rId2" /></Relationships>
</file>

<file path=ppt/slides/_rels/slide11.xml.rels>&#65279;<?xml version="1.0" encoding="utf-8"?><Relationships xmlns="http://schemas.openxmlformats.org/package/2006/relationships"><Relationship Type="http://schemas.openxmlformats.org/officeDocument/2006/relationships/slideLayout" Target="/ppt/slideLayouts/slideLayout7.xml" Id="Rf684f64ef7ff419f" /><Relationship Type="http://schemas.openxmlformats.org/officeDocument/2006/relationships/chart" Target="/ppt/slides/charts/chart11.xml" Id="rId2" /></Relationships>
</file>

<file path=ppt/slides/_rels/slide12.xml.rels>&#65279;<?xml version="1.0" encoding="utf-8"?><Relationships xmlns="http://schemas.openxmlformats.org/package/2006/relationships"><Relationship Type="http://schemas.openxmlformats.org/officeDocument/2006/relationships/slideLayout" Target="/ppt/slideLayouts/slideLayout7.xml" Id="R2890bd4b27e840ef" /><Relationship Type="http://schemas.openxmlformats.org/officeDocument/2006/relationships/chart" Target="/ppt/slides/charts/chart12.xml" Id="rId2" /></Relationships>
</file>

<file path=ppt/slides/_rels/slide13.xml.rels>&#65279;<?xml version="1.0" encoding="utf-8"?><Relationships xmlns="http://schemas.openxmlformats.org/package/2006/relationships"><Relationship Type="http://schemas.openxmlformats.org/officeDocument/2006/relationships/slideLayout" Target="/ppt/slideLayouts/slideLayout7.xml" Id="R163626725cf34d65" /><Relationship Type="http://schemas.openxmlformats.org/officeDocument/2006/relationships/chart" Target="/ppt/slides/charts/chart13.xml" Id="rId2" /></Relationships>
</file>

<file path=ppt/slides/_rels/slide14.xml.rels>&#65279;<?xml version="1.0" encoding="utf-8"?><Relationships xmlns="http://schemas.openxmlformats.org/package/2006/relationships"><Relationship Type="http://schemas.openxmlformats.org/officeDocument/2006/relationships/slideLayout" Target="/ppt/slideLayouts/slideLayout7.xml" Id="R73532d98336142c5" /><Relationship Type="http://schemas.openxmlformats.org/officeDocument/2006/relationships/chart" Target="/ppt/slides/charts/chart14.xml" Id="rId2" /></Relationships>
</file>

<file path=ppt/slides/_rels/slide15.xml.rels>&#65279;<?xml version="1.0" encoding="utf-8"?><Relationships xmlns="http://schemas.openxmlformats.org/package/2006/relationships"><Relationship Type="http://schemas.openxmlformats.org/officeDocument/2006/relationships/slideLayout" Target="/ppt/slideLayouts/slideLayout7.xml" Id="R2025dc8f9cfb4555" /><Relationship Type="http://schemas.openxmlformats.org/officeDocument/2006/relationships/chart" Target="/ppt/slides/charts/chart15.xml" Id="rId2" /></Relationships>
</file>

<file path=ppt/slides/_rels/slide16.xml.rels>&#65279;<?xml version="1.0" encoding="utf-8"?><Relationships xmlns="http://schemas.openxmlformats.org/package/2006/relationships"><Relationship Type="http://schemas.openxmlformats.org/officeDocument/2006/relationships/slideLayout" Target="/ppt/slideLayouts/slideLayout7.xml" Id="Rf19a7457136c4bd1" /><Relationship Type="http://schemas.openxmlformats.org/officeDocument/2006/relationships/chart" Target="/ppt/slides/charts/chart16.xml" Id="rId2" /></Relationships>
</file>

<file path=ppt/slides/_rels/slide17.xml.rels>&#65279;<?xml version="1.0" encoding="utf-8"?><Relationships xmlns="http://schemas.openxmlformats.org/package/2006/relationships"><Relationship Type="http://schemas.openxmlformats.org/officeDocument/2006/relationships/slideLayout" Target="/ppt/slideLayouts/slideLayout7.xml" Id="Rbccad9f7c1684b06" /><Relationship Type="http://schemas.openxmlformats.org/officeDocument/2006/relationships/chart" Target="/ppt/slides/charts/chart17.xml" Id="rId2" /></Relationships>
</file>

<file path=ppt/slides/_rels/slide18.xml.rels>&#65279;<?xml version="1.0" encoding="utf-8"?><Relationships xmlns="http://schemas.openxmlformats.org/package/2006/relationships"><Relationship Type="http://schemas.openxmlformats.org/officeDocument/2006/relationships/slideLayout" Target="/ppt/slideLayouts/slideLayout7.xml" Id="Rb77b92c067fc4789" /><Relationship Type="http://schemas.openxmlformats.org/officeDocument/2006/relationships/chart" Target="/ppt/slides/charts/chart18.xml" Id="rId2" /></Relationships>
</file>

<file path=ppt/slides/_rels/slide19.xml.rels>&#65279;<?xml version="1.0" encoding="utf-8"?><Relationships xmlns="http://schemas.openxmlformats.org/package/2006/relationships"><Relationship Type="http://schemas.openxmlformats.org/officeDocument/2006/relationships/slideLayout" Target="/ppt/slideLayouts/slideLayout7.xml" Id="R57985fd5b0d54fe1" /><Relationship Type="http://schemas.openxmlformats.org/officeDocument/2006/relationships/chart" Target="/ppt/slides/charts/chart19.xml" Id="rId2" /></Relationships>
</file>

<file path=ppt/slides/_rels/slide1a.xml.rels>&#65279;<?xml version="1.0" encoding="utf-8"?><Relationships xmlns="http://schemas.openxmlformats.org/package/2006/relationships"><Relationship Type="http://schemas.openxmlformats.org/officeDocument/2006/relationships/slideLayout" Target="/ppt/slideLayouts/slideLayout7.xml" Id="R644be16b18334b39" /><Relationship Type="http://schemas.openxmlformats.org/officeDocument/2006/relationships/chart" Target="/ppt/slides/charts/chart1a.xml" Id="rId2" /></Relationships>
</file>

<file path=ppt/slides/_rels/slide1b.xml.rels>&#65279;<?xml version="1.0" encoding="utf-8"?><Relationships xmlns="http://schemas.openxmlformats.org/package/2006/relationships"><Relationship Type="http://schemas.openxmlformats.org/officeDocument/2006/relationships/slideLayout" Target="/ppt/slideLayouts/slideLayout7.xml" Id="R8239ec7f4bb14625" /><Relationship Type="http://schemas.openxmlformats.org/officeDocument/2006/relationships/chart" Target="/ppt/slides/charts/chart1b.xml" Id="rId2" /></Relationships>
</file>

<file path=ppt/slides/_rels/slide1c.xml.rels>&#65279;<?xml version="1.0" encoding="utf-8"?><Relationships xmlns="http://schemas.openxmlformats.org/package/2006/relationships"><Relationship Type="http://schemas.openxmlformats.org/officeDocument/2006/relationships/slideLayout" Target="/ppt/slideLayouts/slideLayout7.xml" Id="R35fc5323fcca484b" /><Relationship Type="http://schemas.openxmlformats.org/officeDocument/2006/relationships/chart" Target="/ppt/slides/charts/chart1c.xml" Id="rId2" /></Relationships>
</file>

<file path=ppt/slides/_rels/slide1d.xml.rels>&#65279;<?xml version="1.0" encoding="utf-8"?><Relationships xmlns="http://schemas.openxmlformats.org/package/2006/relationships"><Relationship Type="http://schemas.openxmlformats.org/officeDocument/2006/relationships/slideLayout" Target="/ppt/slideLayouts/slideLayout7.xml" Id="R4c7e4bf3b5034195" /><Relationship Type="http://schemas.openxmlformats.org/officeDocument/2006/relationships/chart" Target="/ppt/slides/charts/chart1d.xml" Id="rId2" /></Relationships>
</file>

<file path=ppt/slides/_rels/slide1e.xml.rels>&#65279;<?xml version="1.0" encoding="utf-8"?><Relationships xmlns="http://schemas.openxmlformats.org/package/2006/relationships"><Relationship Type="http://schemas.openxmlformats.org/officeDocument/2006/relationships/slideLayout" Target="/ppt/slideLayouts/slideLayout7.xml" Id="R22c8ee05c0424bbb" /><Relationship Type="http://schemas.openxmlformats.org/officeDocument/2006/relationships/chart" Target="/ppt/slides/charts/chart1e.xml" Id="rId2" /></Relationships>
</file>

<file path=ppt/slides/_rels/slide1f.xml.rels>&#65279;<?xml version="1.0" encoding="utf-8"?><Relationships xmlns="http://schemas.openxmlformats.org/package/2006/relationships"><Relationship Type="http://schemas.openxmlformats.org/officeDocument/2006/relationships/slideLayout" Target="/ppt/slideLayouts/slideLayout7.xml" Id="Reac5e3b2f0504cd9" /><Relationship Type="http://schemas.openxmlformats.org/officeDocument/2006/relationships/chart" Target="/ppt/slides/charts/chart1f.xml" Id="rId2" /></Relationships>
</file>

<file path=ppt/slides/_rels/slide2.xml.rels>&#65279;<?xml version="1.0" encoding="utf-8"?><Relationships xmlns="http://schemas.openxmlformats.org/package/2006/relationships"><Relationship Type="http://schemas.openxmlformats.org/officeDocument/2006/relationships/slideLayout" Target="/ppt/slideLayouts/slideLayout7.xml" Id="R5ec162b9c3bc47e5" /><Relationship Type="http://schemas.openxmlformats.org/officeDocument/2006/relationships/chart" Target="/ppt/slides/charts/chart2.xml" Id="rId2" /></Relationships>
</file>

<file path=ppt/slides/_rels/slide20.xml.rels>&#65279;<?xml version="1.0" encoding="utf-8"?><Relationships xmlns="http://schemas.openxmlformats.org/package/2006/relationships"><Relationship Type="http://schemas.openxmlformats.org/officeDocument/2006/relationships/slideLayout" Target="/ppt/slideLayouts/slideLayout7.xml" Id="Ra1757684801d4774" /><Relationship Type="http://schemas.openxmlformats.org/officeDocument/2006/relationships/chart" Target="/ppt/slides/charts/chart20.xml" Id="rId2" /></Relationships>
</file>

<file path=ppt/slides/_rels/slide21.xml.rels>&#65279;<?xml version="1.0" encoding="utf-8"?><Relationships xmlns="http://schemas.openxmlformats.org/package/2006/relationships"><Relationship Type="http://schemas.openxmlformats.org/officeDocument/2006/relationships/slideLayout" Target="/ppt/slideLayouts/slideLayout7.xml" Id="R05be91eded47498b" /><Relationship Type="http://schemas.openxmlformats.org/officeDocument/2006/relationships/chart" Target="/ppt/slides/charts/chart21.xml" Id="rId2" /></Relationships>
</file>

<file path=ppt/slides/_rels/slide22.xml.rels>&#65279;<?xml version="1.0" encoding="utf-8"?><Relationships xmlns="http://schemas.openxmlformats.org/package/2006/relationships"><Relationship Type="http://schemas.openxmlformats.org/officeDocument/2006/relationships/slideLayout" Target="/ppt/slideLayouts/slideLayout7.xml" Id="R1f5be7fe2a7840b7" /><Relationship Type="http://schemas.openxmlformats.org/officeDocument/2006/relationships/chart" Target="/ppt/slides/charts/chart22.xml" Id="rId2" /></Relationships>
</file>

<file path=ppt/slides/_rels/slide23.xml.rels>&#65279;<?xml version="1.0" encoding="utf-8"?><Relationships xmlns="http://schemas.openxmlformats.org/package/2006/relationships"><Relationship Type="http://schemas.openxmlformats.org/officeDocument/2006/relationships/slideLayout" Target="/ppt/slideLayouts/slideLayout7.xml" Id="R0433ab908b354ccd" /><Relationship Type="http://schemas.openxmlformats.org/officeDocument/2006/relationships/chart" Target="/ppt/slides/charts/chart23.xml" Id="rId2" /></Relationships>
</file>

<file path=ppt/slides/_rels/slide24.xml.rels>&#65279;<?xml version="1.0" encoding="utf-8"?><Relationships xmlns="http://schemas.openxmlformats.org/package/2006/relationships"><Relationship Type="http://schemas.openxmlformats.org/officeDocument/2006/relationships/slideLayout" Target="/ppt/slideLayouts/slideLayout7.xml" Id="R94a300d0c641495a" /><Relationship Type="http://schemas.openxmlformats.org/officeDocument/2006/relationships/chart" Target="/ppt/slides/charts/chart24.xml" Id="rId2" /></Relationships>
</file>

<file path=ppt/slides/_rels/slide25.xml.rels>&#65279;<?xml version="1.0" encoding="utf-8"?><Relationships xmlns="http://schemas.openxmlformats.org/package/2006/relationships"><Relationship Type="http://schemas.openxmlformats.org/officeDocument/2006/relationships/slideLayout" Target="/ppt/slideLayouts/slideLayout7.xml" Id="R66bd95be3a5b4c85" /><Relationship Type="http://schemas.openxmlformats.org/officeDocument/2006/relationships/chart" Target="/ppt/slides/charts/chart25.xml" Id="rId2" /></Relationships>
</file>

<file path=ppt/slides/_rels/slide26.xml.rels>&#65279;<?xml version="1.0" encoding="utf-8"?><Relationships xmlns="http://schemas.openxmlformats.org/package/2006/relationships"><Relationship Type="http://schemas.openxmlformats.org/officeDocument/2006/relationships/slideLayout" Target="/ppt/slideLayouts/slideLayout7.xml" Id="R24c41ef047594ebd" /><Relationship Type="http://schemas.openxmlformats.org/officeDocument/2006/relationships/chart" Target="/ppt/slides/charts/chart26.xml" Id="rId2" /></Relationships>
</file>

<file path=ppt/slides/_rels/slide27.xml.rels>&#65279;<?xml version="1.0" encoding="utf-8"?><Relationships xmlns="http://schemas.openxmlformats.org/package/2006/relationships"><Relationship Type="http://schemas.openxmlformats.org/officeDocument/2006/relationships/slideLayout" Target="/ppt/slideLayouts/slideLayout7.xml" Id="Rba1e826368e8440d" /><Relationship Type="http://schemas.openxmlformats.org/officeDocument/2006/relationships/chart" Target="/ppt/slides/charts/chart27.xml" Id="rId2" /></Relationships>
</file>

<file path=ppt/slides/_rels/slide28.xml.rels>&#65279;<?xml version="1.0" encoding="utf-8"?><Relationships xmlns="http://schemas.openxmlformats.org/package/2006/relationships"><Relationship Type="http://schemas.openxmlformats.org/officeDocument/2006/relationships/slideLayout" Target="/ppt/slideLayouts/slideLayout7.xml" Id="R7f5d890194f64b0e" /><Relationship Type="http://schemas.openxmlformats.org/officeDocument/2006/relationships/chart" Target="/ppt/slides/charts/chart28.xml" Id="rId2" /></Relationships>
</file>

<file path=ppt/slides/_rels/slide29.xml.rels>&#65279;<?xml version="1.0" encoding="utf-8"?><Relationships xmlns="http://schemas.openxmlformats.org/package/2006/relationships"><Relationship Type="http://schemas.openxmlformats.org/officeDocument/2006/relationships/slideLayout" Target="/ppt/slideLayouts/slideLayout7.xml" Id="R24d14d0f60534d7c" /><Relationship Type="http://schemas.openxmlformats.org/officeDocument/2006/relationships/chart" Target="/ppt/slides/charts/chart29.xml" Id="rId2" /></Relationships>
</file>

<file path=ppt/slides/_rels/slide2a.xml.rels>&#65279;<?xml version="1.0" encoding="utf-8"?><Relationships xmlns="http://schemas.openxmlformats.org/package/2006/relationships"><Relationship Type="http://schemas.openxmlformats.org/officeDocument/2006/relationships/slideLayout" Target="/ppt/slideLayouts/slideLayout7.xml" Id="R6fd476682cdb475e" /><Relationship Type="http://schemas.openxmlformats.org/officeDocument/2006/relationships/chart" Target="/ppt/slides/charts/chart2a.xml" Id="rId2" /></Relationships>
</file>

<file path=ppt/slides/_rels/slide2b.xml.rels>&#65279;<?xml version="1.0" encoding="utf-8"?><Relationships xmlns="http://schemas.openxmlformats.org/package/2006/relationships"><Relationship Type="http://schemas.openxmlformats.org/officeDocument/2006/relationships/slideLayout" Target="/ppt/slideLayouts/slideLayout7.xml" Id="Rce560bbebf794ee3" /><Relationship Type="http://schemas.openxmlformats.org/officeDocument/2006/relationships/chart" Target="/ppt/slides/charts/chart2b.xml" Id="rId2" /></Relationships>
</file>

<file path=ppt/slides/_rels/slide2c.xml.rels>&#65279;<?xml version="1.0" encoding="utf-8"?><Relationships xmlns="http://schemas.openxmlformats.org/package/2006/relationships"><Relationship Type="http://schemas.openxmlformats.org/officeDocument/2006/relationships/slideLayout" Target="/ppt/slideLayouts/slideLayout7.xml" Id="R58f6b9724446481b" /><Relationship Type="http://schemas.openxmlformats.org/officeDocument/2006/relationships/chart" Target="/ppt/slides/charts/chart2c.xml" Id="rId2" /></Relationships>
</file>

<file path=ppt/slides/_rels/slide2d.xml.rels>&#65279;<?xml version="1.0" encoding="utf-8"?><Relationships xmlns="http://schemas.openxmlformats.org/package/2006/relationships"><Relationship Type="http://schemas.openxmlformats.org/officeDocument/2006/relationships/slideLayout" Target="/ppt/slideLayouts/slideLayout7.xml" Id="Ra653dd7cb63648ed" /><Relationship Type="http://schemas.openxmlformats.org/officeDocument/2006/relationships/chart" Target="/ppt/slides/charts/chart2d.xml" Id="rId2" /></Relationships>
</file>

<file path=ppt/slides/_rels/slide2e.xml.rels>&#65279;<?xml version="1.0" encoding="utf-8"?><Relationships xmlns="http://schemas.openxmlformats.org/package/2006/relationships"><Relationship Type="http://schemas.openxmlformats.org/officeDocument/2006/relationships/slideLayout" Target="/ppt/slideLayouts/slideLayout7.xml" Id="R227af4cc0d404a23" /><Relationship Type="http://schemas.openxmlformats.org/officeDocument/2006/relationships/chart" Target="/ppt/slides/charts/chart2e.xml" Id="rId2" /></Relationships>
</file>

<file path=ppt/slides/_rels/slide2f.xml.rels>&#65279;<?xml version="1.0" encoding="utf-8"?><Relationships xmlns="http://schemas.openxmlformats.org/package/2006/relationships"><Relationship Type="http://schemas.openxmlformats.org/officeDocument/2006/relationships/slideLayout" Target="/ppt/slideLayouts/slideLayout7.xml" Id="Reca783e9f9414b3f" /><Relationship Type="http://schemas.openxmlformats.org/officeDocument/2006/relationships/chart" Target="/ppt/slides/charts/chart2f.xml" Id="rId2" /></Relationships>
</file>

<file path=ppt/slides/_rels/slide3.xml.rels>&#65279;<?xml version="1.0" encoding="utf-8"?><Relationships xmlns="http://schemas.openxmlformats.org/package/2006/relationships"><Relationship Type="http://schemas.openxmlformats.org/officeDocument/2006/relationships/slideLayout" Target="/ppt/slideLayouts/slideLayout7.xml" Id="Ree85f46cdac841b1" /><Relationship Type="http://schemas.openxmlformats.org/officeDocument/2006/relationships/chart" Target="/ppt/slides/charts/chart3.xml" Id="rId2" /></Relationships>
</file>

<file path=ppt/slides/_rels/slide30.xml.rels>&#65279;<?xml version="1.0" encoding="utf-8"?><Relationships xmlns="http://schemas.openxmlformats.org/package/2006/relationships"><Relationship Type="http://schemas.openxmlformats.org/officeDocument/2006/relationships/slideLayout" Target="/ppt/slideLayouts/slideLayout7.xml" Id="R3536339ec02447e5" /><Relationship Type="http://schemas.openxmlformats.org/officeDocument/2006/relationships/chart" Target="/ppt/slides/charts/chart30.xml" Id="rId2" /></Relationships>
</file>

<file path=ppt/slides/_rels/slide31.xml.rels>&#65279;<?xml version="1.0" encoding="utf-8"?><Relationships xmlns="http://schemas.openxmlformats.org/package/2006/relationships"><Relationship Type="http://schemas.openxmlformats.org/officeDocument/2006/relationships/slideLayout" Target="/ppt/slideLayouts/slideLayout7.xml" Id="Rfddf10bfa1b34f02" /><Relationship Type="http://schemas.openxmlformats.org/officeDocument/2006/relationships/chart" Target="/ppt/slides/charts/chart31.xml" Id="rId2" /></Relationships>
</file>

<file path=ppt/slides/_rels/slide32.xml.rels>&#65279;<?xml version="1.0" encoding="utf-8"?><Relationships xmlns="http://schemas.openxmlformats.org/package/2006/relationships"><Relationship Type="http://schemas.openxmlformats.org/officeDocument/2006/relationships/slideLayout" Target="/ppt/slideLayouts/slideLayout7.xml" Id="R74ea35a711c243aa" /><Relationship Type="http://schemas.openxmlformats.org/officeDocument/2006/relationships/chart" Target="/ppt/slides/charts/chart32.xml" Id="rId2" /></Relationships>
</file>

<file path=ppt/slides/_rels/slide33.xml.rels>&#65279;<?xml version="1.0" encoding="utf-8"?><Relationships xmlns="http://schemas.openxmlformats.org/package/2006/relationships"><Relationship Type="http://schemas.openxmlformats.org/officeDocument/2006/relationships/slideLayout" Target="/ppt/slideLayouts/slideLayout7.xml" Id="R967b25f976494ef0" /><Relationship Type="http://schemas.openxmlformats.org/officeDocument/2006/relationships/chart" Target="/ppt/slides/charts/chart33.xml" Id="rId2" /></Relationships>
</file>

<file path=ppt/slides/_rels/slide34.xml.rels>&#65279;<?xml version="1.0" encoding="utf-8"?><Relationships xmlns="http://schemas.openxmlformats.org/package/2006/relationships"><Relationship Type="http://schemas.openxmlformats.org/officeDocument/2006/relationships/slideLayout" Target="/ppt/slideLayouts/slideLayout7.xml" Id="R3b465cdd15c54a07" /><Relationship Type="http://schemas.openxmlformats.org/officeDocument/2006/relationships/chart" Target="/ppt/slides/charts/chart34.xml" Id="rId2" /></Relationships>
</file>

<file path=ppt/slides/_rels/slide35.xml.rels>&#65279;<?xml version="1.0" encoding="utf-8"?><Relationships xmlns="http://schemas.openxmlformats.org/package/2006/relationships"><Relationship Type="http://schemas.openxmlformats.org/officeDocument/2006/relationships/slideLayout" Target="/ppt/slideLayouts/slideLayout7.xml" Id="Rbf0dff5071b64e31" /><Relationship Type="http://schemas.openxmlformats.org/officeDocument/2006/relationships/chart" Target="/ppt/slides/charts/chart35.xml" Id="rId2" /></Relationships>
</file>

<file path=ppt/slides/_rels/slide36.xml.rels>&#65279;<?xml version="1.0" encoding="utf-8"?><Relationships xmlns="http://schemas.openxmlformats.org/package/2006/relationships"><Relationship Type="http://schemas.openxmlformats.org/officeDocument/2006/relationships/slideLayout" Target="/ppt/slideLayouts/slideLayout7.xml" Id="Rd174badc36f54627" /><Relationship Type="http://schemas.openxmlformats.org/officeDocument/2006/relationships/chart" Target="/ppt/slides/charts/chart36.xml" Id="rId2" /></Relationships>
</file>

<file path=ppt/slides/_rels/slide37.xml.rels>&#65279;<?xml version="1.0" encoding="utf-8"?><Relationships xmlns="http://schemas.openxmlformats.org/package/2006/relationships"><Relationship Type="http://schemas.openxmlformats.org/officeDocument/2006/relationships/slideLayout" Target="/ppt/slideLayouts/slideLayout7.xml" Id="Rf22893cd0ee74380" /><Relationship Type="http://schemas.openxmlformats.org/officeDocument/2006/relationships/chart" Target="/ppt/slides/charts/chart37.xml" Id="rId2" /></Relationships>
</file>

<file path=ppt/slides/_rels/slide38.xml.rels>&#65279;<?xml version="1.0" encoding="utf-8"?><Relationships xmlns="http://schemas.openxmlformats.org/package/2006/relationships"><Relationship Type="http://schemas.openxmlformats.org/officeDocument/2006/relationships/slideLayout" Target="/ppt/slideLayouts/slideLayout7.xml" Id="R8f40a29f09d94f84" /><Relationship Type="http://schemas.openxmlformats.org/officeDocument/2006/relationships/chart" Target="/ppt/slides/charts/chart38.xml" Id="rId2" /></Relationships>
</file>

<file path=ppt/slides/_rels/slide39.xml.rels>&#65279;<?xml version="1.0" encoding="utf-8"?><Relationships xmlns="http://schemas.openxmlformats.org/package/2006/relationships"><Relationship Type="http://schemas.openxmlformats.org/officeDocument/2006/relationships/slideLayout" Target="/ppt/slideLayouts/slideLayout7.xml" Id="Rd1ca5f6866e14ffe" /><Relationship Type="http://schemas.openxmlformats.org/officeDocument/2006/relationships/chart" Target="/ppt/slides/charts/chart39.xml" Id="rId2" /></Relationships>
</file>

<file path=ppt/slides/_rels/slide3a.xml.rels>&#65279;<?xml version="1.0" encoding="utf-8"?><Relationships xmlns="http://schemas.openxmlformats.org/package/2006/relationships"><Relationship Type="http://schemas.openxmlformats.org/officeDocument/2006/relationships/slideLayout" Target="/ppt/slideLayouts/slideLayout7.xml" Id="R83eb67b1342b4e4e" /><Relationship Type="http://schemas.openxmlformats.org/officeDocument/2006/relationships/chart" Target="/ppt/slides/charts/chart3a.xml" Id="rId2" /></Relationships>
</file>

<file path=ppt/slides/_rels/slide3b.xml.rels>&#65279;<?xml version="1.0" encoding="utf-8"?><Relationships xmlns="http://schemas.openxmlformats.org/package/2006/relationships"><Relationship Type="http://schemas.openxmlformats.org/officeDocument/2006/relationships/slideLayout" Target="/ppt/slideLayouts/slideLayout7.xml" Id="Rd84732c43a5b49d5" /><Relationship Type="http://schemas.openxmlformats.org/officeDocument/2006/relationships/chart" Target="/ppt/slides/charts/chart3b.xml" Id="rId2" /></Relationships>
</file>

<file path=ppt/slides/_rels/slide3c.xml.rels>&#65279;<?xml version="1.0" encoding="utf-8"?><Relationships xmlns="http://schemas.openxmlformats.org/package/2006/relationships"><Relationship Type="http://schemas.openxmlformats.org/officeDocument/2006/relationships/slideLayout" Target="/ppt/slideLayouts/slideLayout7.xml" Id="Rb3d6e57646a54fc8" /><Relationship Type="http://schemas.openxmlformats.org/officeDocument/2006/relationships/chart" Target="/ppt/slides/charts/chart3c.xml" Id="rId2" /></Relationships>
</file>

<file path=ppt/slides/_rels/slide3d.xml.rels>&#65279;<?xml version="1.0" encoding="utf-8"?><Relationships xmlns="http://schemas.openxmlformats.org/package/2006/relationships"><Relationship Type="http://schemas.openxmlformats.org/officeDocument/2006/relationships/slideLayout" Target="/ppt/slideLayouts/slideLayout7.xml" Id="Rced70f500a9d4f1a" /><Relationship Type="http://schemas.openxmlformats.org/officeDocument/2006/relationships/chart" Target="/ppt/slides/charts/chart3d.xml" Id="rId2" /></Relationships>
</file>

<file path=ppt/slides/_rels/slide3e.xml.rels>&#65279;<?xml version="1.0" encoding="utf-8"?><Relationships xmlns="http://schemas.openxmlformats.org/package/2006/relationships"><Relationship Type="http://schemas.openxmlformats.org/officeDocument/2006/relationships/slideLayout" Target="/ppt/slideLayouts/slideLayout7.xml" Id="Rc0c7b36cccc04da3" /><Relationship Type="http://schemas.openxmlformats.org/officeDocument/2006/relationships/chart" Target="/ppt/slides/charts/chart3e.xml" Id="rId2" /></Relationships>
</file>

<file path=ppt/slides/_rels/slide3f.xml.rels>&#65279;<?xml version="1.0" encoding="utf-8"?><Relationships xmlns="http://schemas.openxmlformats.org/package/2006/relationships"><Relationship Type="http://schemas.openxmlformats.org/officeDocument/2006/relationships/slideLayout" Target="/ppt/slideLayouts/slideLayout7.xml" Id="R8dd4c28b4ffa44d5" /><Relationship Type="http://schemas.openxmlformats.org/officeDocument/2006/relationships/chart" Target="/ppt/slides/charts/chart3f.xml" Id="rId2" /></Relationships>
</file>

<file path=ppt/slides/_rels/slide4.xml.rels>&#65279;<?xml version="1.0" encoding="utf-8"?><Relationships xmlns="http://schemas.openxmlformats.org/package/2006/relationships"><Relationship Type="http://schemas.openxmlformats.org/officeDocument/2006/relationships/slideLayout" Target="/ppt/slideLayouts/slideLayout7.xml" Id="Rd4864314a2734778" /><Relationship Type="http://schemas.openxmlformats.org/officeDocument/2006/relationships/chart" Target="/ppt/slides/charts/chart4.xml" Id="rId2" /></Relationships>
</file>

<file path=ppt/slides/_rels/slide40.xml.rels>&#65279;<?xml version="1.0" encoding="utf-8"?><Relationships xmlns="http://schemas.openxmlformats.org/package/2006/relationships"><Relationship Type="http://schemas.openxmlformats.org/officeDocument/2006/relationships/slideLayout" Target="/ppt/slideLayouts/slideLayout7.xml" Id="R590fdf346d424d50" /><Relationship Type="http://schemas.openxmlformats.org/officeDocument/2006/relationships/chart" Target="/ppt/slides/charts/chart40.xml" Id="rId2" /></Relationships>
</file>

<file path=ppt/slides/_rels/slide41.xml.rels>&#65279;<?xml version="1.0" encoding="utf-8"?><Relationships xmlns="http://schemas.openxmlformats.org/package/2006/relationships"><Relationship Type="http://schemas.openxmlformats.org/officeDocument/2006/relationships/slideLayout" Target="/ppt/slideLayouts/slideLayout7.xml" Id="R4f2139fdf89a421c" /><Relationship Type="http://schemas.openxmlformats.org/officeDocument/2006/relationships/chart" Target="/ppt/slides/charts/chart41.xml" Id="rId2" /></Relationships>
</file>

<file path=ppt/slides/_rels/slide42.xml.rels>&#65279;<?xml version="1.0" encoding="utf-8"?><Relationships xmlns="http://schemas.openxmlformats.org/package/2006/relationships"><Relationship Type="http://schemas.openxmlformats.org/officeDocument/2006/relationships/slideLayout" Target="/ppt/slideLayouts/slideLayout7.xml" Id="R0230ce316e554e67" /><Relationship Type="http://schemas.openxmlformats.org/officeDocument/2006/relationships/chart" Target="/ppt/slides/charts/chart42.xml" Id="rId2" /></Relationships>
</file>

<file path=ppt/slides/_rels/slide43.xml.rels>&#65279;<?xml version="1.0" encoding="utf-8"?><Relationships xmlns="http://schemas.openxmlformats.org/package/2006/relationships"><Relationship Type="http://schemas.openxmlformats.org/officeDocument/2006/relationships/slideLayout" Target="/ppt/slideLayouts/slideLayout7.xml" Id="R7a87c8528b9f4cd5" /><Relationship Type="http://schemas.openxmlformats.org/officeDocument/2006/relationships/chart" Target="/ppt/slides/charts/chart43.xml" Id="rId2" /></Relationships>
</file>

<file path=ppt/slides/_rels/slide44.xml.rels>&#65279;<?xml version="1.0" encoding="utf-8"?><Relationships xmlns="http://schemas.openxmlformats.org/package/2006/relationships"><Relationship Type="http://schemas.openxmlformats.org/officeDocument/2006/relationships/slideLayout" Target="/ppt/slideLayouts/slideLayout7.xml" Id="R135ace1462674d16" /><Relationship Type="http://schemas.openxmlformats.org/officeDocument/2006/relationships/chart" Target="/ppt/slides/charts/chart44.xml" Id="rId2" /></Relationships>
</file>

<file path=ppt/slides/_rels/slide45.xml.rels>&#65279;<?xml version="1.0" encoding="utf-8"?><Relationships xmlns="http://schemas.openxmlformats.org/package/2006/relationships"><Relationship Type="http://schemas.openxmlformats.org/officeDocument/2006/relationships/slideLayout" Target="/ppt/slideLayouts/slideLayout7.xml" Id="R4c32d440fdae41c0" /><Relationship Type="http://schemas.openxmlformats.org/officeDocument/2006/relationships/chart" Target="/ppt/slides/charts/chart45.xml" Id="rId2" /></Relationships>
</file>

<file path=ppt/slides/_rels/slide46.xml.rels>&#65279;<?xml version="1.0" encoding="utf-8"?><Relationships xmlns="http://schemas.openxmlformats.org/package/2006/relationships"><Relationship Type="http://schemas.openxmlformats.org/officeDocument/2006/relationships/slideLayout" Target="/ppt/slideLayouts/slideLayout7.xml" Id="Ra16bbd427e534f86" /><Relationship Type="http://schemas.openxmlformats.org/officeDocument/2006/relationships/chart" Target="/ppt/slides/charts/chart46.xml" Id="rId2" /></Relationships>
</file>

<file path=ppt/slides/_rels/slide47.xml.rels>&#65279;<?xml version="1.0" encoding="utf-8"?><Relationships xmlns="http://schemas.openxmlformats.org/package/2006/relationships"><Relationship Type="http://schemas.openxmlformats.org/officeDocument/2006/relationships/slideLayout" Target="/ppt/slideLayouts/slideLayout7.xml" Id="R8d1f8d61f5bb40d6" /><Relationship Type="http://schemas.openxmlformats.org/officeDocument/2006/relationships/chart" Target="/ppt/slides/charts/chart47.xml" Id="rId2" /></Relationships>
</file>

<file path=ppt/slides/_rels/slide48.xml.rels>&#65279;<?xml version="1.0" encoding="utf-8"?><Relationships xmlns="http://schemas.openxmlformats.org/package/2006/relationships"><Relationship Type="http://schemas.openxmlformats.org/officeDocument/2006/relationships/slideLayout" Target="/ppt/slideLayouts/slideLayout7.xml" Id="R57b87abf582a4f37" /><Relationship Type="http://schemas.openxmlformats.org/officeDocument/2006/relationships/chart" Target="/ppt/slides/charts/chart48.xml" Id="rId2" /></Relationships>
</file>

<file path=ppt/slides/_rels/slide49.xml.rels>&#65279;<?xml version="1.0" encoding="utf-8"?><Relationships xmlns="http://schemas.openxmlformats.org/package/2006/relationships"><Relationship Type="http://schemas.openxmlformats.org/officeDocument/2006/relationships/slideLayout" Target="/ppt/slideLayouts/slideLayout7.xml" Id="R14ee790bc9ae4c88" /><Relationship Type="http://schemas.openxmlformats.org/officeDocument/2006/relationships/chart" Target="/ppt/slides/charts/chart49.xml" Id="rId2" /></Relationships>
</file>

<file path=ppt/slides/_rels/slide4a.xml.rels>&#65279;<?xml version="1.0" encoding="utf-8"?><Relationships xmlns="http://schemas.openxmlformats.org/package/2006/relationships"><Relationship Type="http://schemas.openxmlformats.org/officeDocument/2006/relationships/slideLayout" Target="/ppt/slideLayouts/slideLayout7.xml" Id="Ra099d176e07141c2" /><Relationship Type="http://schemas.openxmlformats.org/officeDocument/2006/relationships/chart" Target="/ppt/slides/charts/chart4a.xml" Id="rId2" /></Relationships>
</file>

<file path=ppt/slides/_rels/slide4b.xml.rels>&#65279;<?xml version="1.0" encoding="utf-8"?><Relationships xmlns="http://schemas.openxmlformats.org/package/2006/relationships"><Relationship Type="http://schemas.openxmlformats.org/officeDocument/2006/relationships/slideLayout" Target="/ppt/slideLayouts/slideLayout7.xml" Id="R4e79a158da3742c9" /><Relationship Type="http://schemas.openxmlformats.org/officeDocument/2006/relationships/chart" Target="/ppt/slides/charts/chart4b.xml" Id="rId2" /></Relationships>
</file>

<file path=ppt/slides/_rels/slide4c.xml.rels>&#65279;<?xml version="1.0" encoding="utf-8"?><Relationships xmlns="http://schemas.openxmlformats.org/package/2006/relationships"><Relationship Type="http://schemas.openxmlformats.org/officeDocument/2006/relationships/slideLayout" Target="/ppt/slideLayouts/slideLayout7.xml" Id="R8a391a3227a3483e" /><Relationship Type="http://schemas.openxmlformats.org/officeDocument/2006/relationships/chart" Target="/ppt/slides/charts/chart4c.xml" Id="rId2" /></Relationships>
</file>

<file path=ppt/slides/_rels/slide4d.xml.rels>&#65279;<?xml version="1.0" encoding="utf-8"?><Relationships xmlns="http://schemas.openxmlformats.org/package/2006/relationships"><Relationship Type="http://schemas.openxmlformats.org/officeDocument/2006/relationships/slideLayout" Target="/ppt/slideLayouts/slideLayout7.xml" Id="Ra29d731ee0094bb3" /><Relationship Type="http://schemas.openxmlformats.org/officeDocument/2006/relationships/chart" Target="/ppt/slides/charts/chart4d.xml" Id="rId2" /></Relationships>
</file>

<file path=ppt/slides/_rels/slide4e.xml.rels>&#65279;<?xml version="1.0" encoding="utf-8"?><Relationships xmlns="http://schemas.openxmlformats.org/package/2006/relationships"><Relationship Type="http://schemas.openxmlformats.org/officeDocument/2006/relationships/slideLayout" Target="/ppt/slideLayouts/slideLayout7.xml" Id="R6b3c84c6fc74476f" /><Relationship Type="http://schemas.openxmlformats.org/officeDocument/2006/relationships/chart" Target="/ppt/slides/charts/chart4e.xml" Id="rId2" /></Relationships>
</file>

<file path=ppt/slides/_rels/slide4f.xml.rels>&#65279;<?xml version="1.0" encoding="utf-8"?><Relationships xmlns="http://schemas.openxmlformats.org/package/2006/relationships"><Relationship Type="http://schemas.openxmlformats.org/officeDocument/2006/relationships/slideLayout" Target="/ppt/slideLayouts/slideLayout7.xml" Id="R18a7ca9f10dc4425" /><Relationship Type="http://schemas.openxmlformats.org/officeDocument/2006/relationships/chart" Target="/ppt/slides/charts/chart4f.xml" Id="rId2" /></Relationships>
</file>

<file path=ppt/slides/_rels/slide5.xml.rels>&#65279;<?xml version="1.0" encoding="utf-8"?><Relationships xmlns="http://schemas.openxmlformats.org/package/2006/relationships"><Relationship Type="http://schemas.openxmlformats.org/officeDocument/2006/relationships/slideLayout" Target="/ppt/slideLayouts/slideLayout7.xml" Id="Rf2ecebcc583d4142" /><Relationship Type="http://schemas.openxmlformats.org/officeDocument/2006/relationships/chart" Target="/ppt/slides/charts/chart5.xml" Id="rId2" /></Relationships>
</file>

<file path=ppt/slides/_rels/slide50.xml.rels>&#65279;<?xml version="1.0" encoding="utf-8"?><Relationships xmlns="http://schemas.openxmlformats.org/package/2006/relationships"><Relationship Type="http://schemas.openxmlformats.org/officeDocument/2006/relationships/slideLayout" Target="/ppt/slideLayouts/slideLayout7.xml" Id="R04aefd66498a498f" /><Relationship Type="http://schemas.openxmlformats.org/officeDocument/2006/relationships/chart" Target="/ppt/slides/charts/chart50.xml" Id="rId2" /></Relationships>
</file>

<file path=ppt/slides/_rels/slide51.xml.rels>&#65279;<?xml version="1.0" encoding="utf-8"?><Relationships xmlns="http://schemas.openxmlformats.org/package/2006/relationships"><Relationship Type="http://schemas.openxmlformats.org/officeDocument/2006/relationships/slideLayout" Target="/ppt/slideLayouts/slideLayout7.xml" Id="Rf78b4a81bc33465d" /><Relationship Type="http://schemas.openxmlformats.org/officeDocument/2006/relationships/chart" Target="/ppt/slides/charts/chart51.xml" Id="rId2" /></Relationships>
</file>

<file path=ppt/slides/_rels/slide52.xml.rels>&#65279;<?xml version="1.0" encoding="utf-8"?><Relationships xmlns="http://schemas.openxmlformats.org/package/2006/relationships"><Relationship Type="http://schemas.openxmlformats.org/officeDocument/2006/relationships/slideLayout" Target="/ppt/slideLayouts/slideLayout7.xml" Id="R4b43f209dc934200" /><Relationship Type="http://schemas.openxmlformats.org/officeDocument/2006/relationships/chart" Target="/ppt/slides/charts/chart52.xml" Id="rId2" /></Relationships>
</file>

<file path=ppt/slides/_rels/slide53.xml.rels>&#65279;<?xml version="1.0" encoding="utf-8"?><Relationships xmlns="http://schemas.openxmlformats.org/package/2006/relationships"><Relationship Type="http://schemas.openxmlformats.org/officeDocument/2006/relationships/slideLayout" Target="/ppt/slideLayouts/slideLayout7.xml" Id="R47d307d202464d6e" /><Relationship Type="http://schemas.openxmlformats.org/officeDocument/2006/relationships/chart" Target="/ppt/slides/charts/chart53.xml" Id="rId2" /></Relationships>
</file>

<file path=ppt/slides/_rels/slide54.xml.rels>&#65279;<?xml version="1.0" encoding="utf-8"?><Relationships xmlns="http://schemas.openxmlformats.org/package/2006/relationships"><Relationship Type="http://schemas.openxmlformats.org/officeDocument/2006/relationships/slideLayout" Target="/ppt/slideLayouts/slideLayout7.xml" Id="R8634b00e57134b59" /><Relationship Type="http://schemas.openxmlformats.org/officeDocument/2006/relationships/chart" Target="/ppt/slides/charts/chart54.xml" Id="rId2" /></Relationships>
</file>

<file path=ppt/slides/_rels/slide55.xml.rels>&#65279;<?xml version="1.0" encoding="utf-8"?><Relationships xmlns="http://schemas.openxmlformats.org/package/2006/relationships"><Relationship Type="http://schemas.openxmlformats.org/officeDocument/2006/relationships/slideLayout" Target="/ppt/slideLayouts/slideLayout7.xml" Id="R75cf7d69b66e4b3c" /><Relationship Type="http://schemas.openxmlformats.org/officeDocument/2006/relationships/chart" Target="/ppt/slides/charts/chart55.xml" Id="rId2" /></Relationships>
</file>

<file path=ppt/slides/_rels/slide56.xml.rels>&#65279;<?xml version="1.0" encoding="utf-8"?><Relationships xmlns="http://schemas.openxmlformats.org/package/2006/relationships"><Relationship Type="http://schemas.openxmlformats.org/officeDocument/2006/relationships/slideLayout" Target="/ppt/slideLayouts/slideLayout7.xml" Id="R3b23a83dc7734e96" /><Relationship Type="http://schemas.openxmlformats.org/officeDocument/2006/relationships/chart" Target="/ppt/slides/charts/chart56.xml" Id="rId2" /></Relationships>
</file>

<file path=ppt/slides/_rels/slide57.xml.rels>&#65279;<?xml version="1.0" encoding="utf-8"?><Relationships xmlns="http://schemas.openxmlformats.org/package/2006/relationships"><Relationship Type="http://schemas.openxmlformats.org/officeDocument/2006/relationships/slideLayout" Target="/ppt/slideLayouts/slideLayout7.xml" Id="Rc0bebfaffbd44ed4" /><Relationship Type="http://schemas.openxmlformats.org/officeDocument/2006/relationships/chart" Target="/ppt/slides/charts/chart57.xml" Id="rId2" /></Relationships>
</file>

<file path=ppt/slides/_rels/slide58.xml.rels>&#65279;<?xml version="1.0" encoding="utf-8"?><Relationships xmlns="http://schemas.openxmlformats.org/package/2006/relationships"><Relationship Type="http://schemas.openxmlformats.org/officeDocument/2006/relationships/slideLayout" Target="/ppt/slideLayouts/slideLayout7.xml" Id="Ra356e444c6dd4bb7" /><Relationship Type="http://schemas.openxmlformats.org/officeDocument/2006/relationships/chart" Target="/ppt/slides/charts/chart58.xml" Id="rId2" /></Relationships>
</file>

<file path=ppt/slides/_rels/slide59.xml.rels>&#65279;<?xml version="1.0" encoding="utf-8"?><Relationships xmlns="http://schemas.openxmlformats.org/package/2006/relationships"><Relationship Type="http://schemas.openxmlformats.org/officeDocument/2006/relationships/slideLayout" Target="/ppt/slideLayouts/slideLayout7.xml" Id="R1a97637d5e1f493d" /><Relationship Type="http://schemas.openxmlformats.org/officeDocument/2006/relationships/chart" Target="/ppt/slides/charts/chart59.xml" Id="rId2" /></Relationships>
</file>

<file path=ppt/slides/_rels/slide5a.xml.rels>&#65279;<?xml version="1.0" encoding="utf-8"?><Relationships xmlns="http://schemas.openxmlformats.org/package/2006/relationships"><Relationship Type="http://schemas.openxmlformats.org/officeDocument/2006/relationships/slideLayout" Target="/ppt/slideLayouts/slideLayout7.xml" Id="Rdadad07bac614c8b" /><Relationship Type="http://schemas.openxmlformats.org/officeDocument/2006/relationships/chart" Target="/ppt/slides/charts/chart5a.xml" Id="rId2" /></Relationships>
</file>

<file path=ppt/slides/_rels/slide5b.xml.rels>&#65279;<?xml version="1.0" encoding="utf-8"?><Relationships xmlns="http://schemas.openxmlformats.org/package/2006/relationships"><Relationship Type="http://schemas.openxmlformats.org/officeDocument/2006/relationships/slideLayout" Target="/ppt/slideLayouts/slideLayout7.xml" Id="Rbbaf4865edf84415" /><Relationship Type="http://schemas.openxmlformats.org/officeDocument/2006/relationships/chart" Target="/ppt/slides/charts/chart5b.xml" Id="rId2" /></Relationships>
</file>

<file path=ppt/slides/_rels/slide5c.xml.rels>&#65279;<?xml version="1.0" encoding="utf-8"?><Relationships xmlns="http://schemas.openxmlformats.org/package/2006/relationships"><Relationship Type="http://schemas.openxmlformats.org/officeDocument/2006/relationships/slideLayout" Target="/ppt/slideLayouts/slideLayout7.xml" Id="R02898003f53b4ba1" /><Relationship Type="http://schemas.openxmlformats.org/officeDocument/2006/relationships/chart" Target="/ppt/slides/charts/chart5c.xml" Id="rId2" /></Relationships>
</file>

<file path=ppt/slides/_rels/slide5d.xml.rels>&#65279;<?xml version="1.0" encoding="utf-8"?><Relationships xmlns="http://schemas.openxmlformats.org/package/2006/relationships"><Relationship Type="http://schemas.openxmlformats.org/officeDocument/2006/relationships/slideLayout" Target="/ppt/slideLayouts/slideLayout7.xml" Id="Rf3da060a82f9438b" /><Relationship Type="http://schemas.openxmlformats.org/officeDocument/2006/relationships/chart" Target="/ppt/slides/charts/chart5d.xml" Id="rId2" /></Relationships>
</file>

<file path=ppt/slides/_rels/slide5e.xml.rels>&#65279;<?xml version="1.0" encoding="utf-8"?><Relationships xmlns="http://schemas.openxmlformats.org/package/2006/relationships"><Relationship Type="http://schemas.openxmlformats.org/officeDocument/2006/relationships/slideLayout" Target="/ppt/slideLayouts/slideLayout7.xml" Id="Rccca7b9ee3824f1b" /><Relationship Type="http://schemas.openxmlformats.org/officeDocument/2006/relationships/chart" Target="/ppt/slides/charts/chart5e.xml" Id="rId2" /></Relationships>
</file>

<file path=ppt/slides/_rels/slide5f.xml.rels>&#65279;<?xml version="1.0" encoding="utf-8"?><Relationships xmlns="http://schemas.openxmlformats.org/package/2006/relationships"><Relationship Type="http://schemas.openxmlformats.org/officeDocument/2006/relationships/slideLayout" Target="/ppt/slideLayouts/slideLayout7.xml" Id="Re0943304b49a4ce9" /><Relationship Type="http://schemas.openxmlformats.org/officeDocument/2006/relationships/chart" Target="/ppt/slides/charts/chart5f.xml" Id="rId2" /></Relationships>
</file>

<file path=ppt/slides/_rels/slide6.xml.rels>&#65279;<?xml version="1.0" encoding="utf-8"?><Relationships xmlns="http://schemas.openxmlformats.org/package/2006/relationships"><Relationship Type="http://schemas.openxmlformats.org/officeDocument/2006/relationships/slideLayout" Target="/ppt/slideLayouts/slideLayout7.xml" Id="Rc33245751cfb4d67" /><Relationship Type="http://schemas.openxmlformats.org/officeDocument/2006/relationships/chart" Target="/ppt/slides/charts/chart6.xml" Id="rId2" /></Relationships>
</file>

<file path=ppt/slides/_rels/slide60.xml.rels>&#65279;<?xml version="1.0" encoding="utf-8"?><Relationships xmlns="http://schemas.openxmlformats.org/package/2006/relationships"><Relationship Type="http://schemas.openxmlformats.org/officeDocument/2006/relationships/slideLayout" Target="/ppt/slideLayouts/slideLayout7.xml" Id="Rb857aca33c0f418b" /><Relationship Type="http://schemas.openxmlformats.org/officeDocument/2006/relationships/chart" Target="/ppt/slides/charts/chart60.xml" Id="rId2" /></Relationships>
</file>

<file path=ppt/slides/_rels/slide61.xml.rels>&#65279;<?xml version="1.0" encoding="utf-8"?><Relationships xmlns="http://schemas.openxmlformats.org/package/2006/relationships"><Relationship Type="http://schemas.openxmlformats.org/officeDocument/2006/relationships/slideLayout" Target="/ppt/slideLayouts/slideLayout7.xml" Id="R71af338f81aa4ad3" /><Relationship Type="http://schemas.openxmlformats.org/officeDocument/2006/relationships/chart" Target="/ppt/slides/charts/chart61.xml" Id="rId2" /></Relationships>
</file>

<file path=ppt/slides/_rels/slide62.xml.rels>&#65279;<?xml version="1.0" encoding="utf-8"?><Relationships xmlns="http://schemas.openxmlformats.org/package/2006/relationships"><Relationship Type="http://schemas.openxmlformats.org/officeDocument/2006/relationships/slideLayout" Target="/ppt/slideLayouts/slideLayout7.xml" Id="Rf6a47cfbd62d4c1d" /><Relationship Type="http://schemas.openxmlformats.org/officeDocument/2006/relationships/chart" Target="/ppt/slides/charts/chart62.xml" Id="rId2" /></Relationships>
</file>

<file path=ppt/slides/_rels/slide63.xml.rels>&#65279;<?xml version="1.0" encoding="utf-8"?><Relationships xmlns="http://schemas.openxmlformats.org/package/2006/relationships"><Relationship Type="http://schemas.openxmlformats.org/officeDocument/2006/relationships/slideLayout" Target="/ppt/slideLayouts/slideLayout7.xml" Id="R427e3766bb3b40e0" /><Relationship Type="http://schemas.openxmlformats.org/officeDocument/2006/relationships/chart" Target="/ppt/slides/charts/chart63.xml" Id="rId2" /></Relationships>
</file>

<file path=ppt/slides/_rels/slide64.xml.rels>&#65279;<?xml version="1.0" encoding="utf-8"?><Relationships xmlns="http://schemas.openxmlformats.org/package/2006/relationships"><Relationship Type="http://schemas.openxmlformats.org/officeDocument/2006/relationships/slideLayout" Target="/ppt/slideLayouts/slideLayout7.xml" Id="R67598277d31643b9" /><Relationship Type="http://schemas.openxmlformats.org/officeDocument/2006/relationships/chart" Target="/ppt/slides/charts/chart64.xml" Id="rId2" /></Relationships>
</file>

<file path=ppt/slides/_rels/slide65.xml.rels>&#65279;<?xml version="1.0" encoding="utf-8"?><Relationships xmlns="http://schemas.openxmlformats.org/package/2006/relationships"><Relationship Type="http://schemas.openxmlformats.org/officeDocument/2006/relationships/slideLayout" Target="/ppt/slideLayouts/slideLayout7.xml" Id="R5cf3cf470c3c400d" /><Relationship Type="http://schemas.openxmlformats.org/officeDocument/2006/relationships/chart" Target="/ppt/slides/charts/chart65.xml" Id="rId2" /></Relationships>
</file>

<file path=ppt/slides/_rels/slide66.xml.rels>&#65279;<?xml version="1.0" encoding="utf-8"?><Relationships xmlns="http://schemas.openxmlformats.org/package/2006/relationships"><Relationship Type="http://schemas.openxmlformats.org/officeDocument/2006/relationships/slideLayout" Target="/ppt/slideLayouts/slideLayout7.xml" Id="R9c3f99e0e4754a4f" /><Relationship Type="http://schemas.openxmlformats.org/officeDocument/2006/relationships/chart" Target="/ppt/slides/charts/chart66.xml" Id="rId2" /></Relationships>
</file>

<file path=ppt/slides/_rels/slide67.xml.rels>&#65279;<?xml version="1.0" encoding="utf-8"?><Relationships xmlns="http://schemas.openxmlformats.org/package/2006/relationships"><Relationship Type="http://schemas.openxmlformats.org/officeDocument/2006/relationships/slideLayout" Target="/ppt/slideLayouts/slideLayout7.xml" Id="R7774c7d053ba41fe" /><Relationship Type="http://schemas.openxmlformats.org/officeDocument/2006/relationships/chart" Target="/ppt/slides/charts/chart67.xml" Id="rId2" /></Relationships>
</file>

<file path=ppt/slides/_rels/slide68.xml.rels>&#65279;<?xml version="1.0" encoding="utf-8"?><Relationships xmlns="http://schemas.openxmlformats.org/package/2006/relationships"><Relationship Type="http://schemas.openxmlformats.org/officeDocument/2006/relationships/slideLayout" Target="/ppt/slideLayouts/slideLayout7.xml" Id="R026a900d7df64c98" /><Relationship Type="http://schemas.openxmlformats.org/officeDocument/2006/relationships/chart" Target="/ppt/slides/charts/chart68.xml" Id="rId2" /></Relationships>
</file>

<file path=ppt/slides/_rels/slide69.xml.rels>&#65279;<?xml version="1.0" encoding="utf-8"?><Relationships xmlns="http://schemas.openxmlformats.org/package/2006/relationships"><Relationship Type="http://schemas.openxmlformats.org/officeDocument/2006/relationships/slideLayout" Target="/ppt/slideLayouts/slideLayout7.xml" Id="Rd10f82fa635f44c1" /><Relationship Type="http://schemas.openxmlformats.org/officeDocument/2006/relationships/chart" Target="/ppt/slides/charts/chart69.xml" Id="rId2" /></Relationships>
</file>

<file path=ppt/slides/_rels/slide6a.xml.rels>&#65279;<?xml version="1.0" encoding="utf-8"?><Relationships xmlns="http://schemas.openxmlformats.org/package/2006/relationships"><Relationship Type="http://schemas.openxmlformats.org/officeDocument/2006/relationships/slideLayout" Target="/ppt/slideLayouts/slideLayout7.xml" Id="R77d51eb3fcd441dd" /><Relationship Type="http://schemas.openxmlformats.org/officeDocument/2006/relationships/chart" Target="/ppt/slides/charts/chart6a.xml" Id="rId2" /></Relationships>
</file>

<file path=ppt/slides/_rels/slide7.xml.rels>&#65279;<?xml version="1.0" encoding="utf-8"?><Relationships xmlns="http://schemas.openxmlformats.org/package/2006/relationships"><Relationship Type="http://schemas.openxmlformats.org/officeDocument/2006/relationships/slideLayout" Target="/ppt/slideLayouts/slideLayout7.xml" Id="R35b83026ea77467c" /><Relationship Type="http://schemas.openxmlformats.org/officeDocument/2006/relationships/chart" Target="/ppt/slides/charts/chart7.xml" Id="rId2" /></Relationships>
</file>

<file path=ppt/slides/_rels/slide8.xml.rels>&#65279;<?xml version="1.0" encoding="utf-8"?><Relationships xmlns="http://schemas.openxmlformats.org/package/2006/relationships"><Relationship Type="http://schemas.openxmlformats.org/officeDocument/2006/relationships/slideLayout" Target="/ppt/slideLayouts/slideLayout7.xml" Id="R4a29f9abe3634935" /><Relationship Type="http://schemas.openxmlformats.org/officeDocument/2006/relationships/chart" Target="/ppt/slides/charts/chart8.xml" Id="rId2" /></Relationships>
</file>

<file path=ppt/slides/_rels/slide9.xml.rels>&#65279;<?xml version="1.0" encoding="utf-8"?><Relationships xmlns="http://schemas.openxmlformats.org/package/2006/relationships"><Relationship Type="http://schemas.openxmlformats.org/officeDocument/2006/relationships/slideLayout" Target="/ppt/slideLayouts/slideLayout7.xml" Id="Re02a9ccd975b48a8" /><Relationship Type="http://schemas.openxmlformats.org/officeDocument/2006/relationships/chart" Target="/ppt/slides/charts/chart9.xml" Id="rId2" /></Relationships>
</file>

<file path=ppt/slides/_rels/slidea.xml.rels>&#65279;<?xml version="1.0" encoding="utf-8"?><Relationships xmlns="http://schemas.openxmlformats.org/package/2006/relationships"><Relationship Type="http://schemas.openxmlformats.org/officeDocument/2006/relationships/slideLayout" Target="/ppt/slideLayouts/slideLayout7.xml" Id="Rd5a52dc107f24a85" /><Relationship Type="http://schemas.openxmlformats.org/officeDocument/2006/relationships/chart" Target="/ppt/slides/charts/charta.xml" Id="rId2" /></Relationships>
</file>

<file path=ppt/slides/_rels/slideb.xml.rels>&#65279;<?xml version="1.0" encoding="utf-8"?><Relationships xmlns="http://schemas.openxmlformats.org/package/2006/relationships"><Relationship Type="http://schemas.openxmlformats.org/officeDocument/2006/relationships/slideLayout" Target="/ppt/slideLayouts/slideLayout7.xml" Id="Rec75f7b6ffbd446f" /><Relationship Type="http://schemas.openxmlformats.org/officeDocument/2006/relationships/chart" Target="/ppt/slides/charts/chartb.xml" Id="rId2" /></Relationships>
</file>

<file path=ppt/slides/_rels/slidec.xml.rels>&#65279;<?xml version="1.0" encoding="utf-8"?><Relationships xmlns="http://schemas.openxmlformats.org/package/2006/relationships"><Relationship Type="http://schemas.openxmlformats.org/officeDocument/2006/relationships/slideLayout" Target="/ppt/slideLayouts/slideLayout7.xml" Id="R36c55bfaa9f94452" /><Relationship Type="http://schemas.openxmlformats.org/officeDocument/2006/relationships/chart" Target="/ppt/slides/charts/chartc.xml" Id="rId2" /></Relationships>
</file>

<file path=ppt/slides/_rels/slided.xml.rels>&#65279;<?xml version="1.0" encoding="utf-8"?><Relationships xmlns="http://schemas.openxmlformats.org/package/2006/relationships"><Relationship Type="http://schemas.openxmlformats.org/officeDocument/2006/relationships/slideLayout" Target="/ppt/slideLayouts/slideLayout7.xml" Id="R055d1dc8fc124cd3" /><Relationship Type="http://schemas.openxmlformats.org/officeDocument/2006/relationships/chart" Target="/ppt/slides/charts/chartd.xml" Id="rId2" /></Relationships>
</file>

<file path=ppt/slides/_rels/slidee.xml.rels>&#65279;<?xml version="1.0" encoding="utf-8"?><Relationships xmlns="http://schemas.openxmlformats.org/package/2006/relationships"><Relationship Type="http://schemas.openxmlformats.org/officeDocument/2006/relationships/slideLayout" Target="/ppt/slideLayouts/slideLayout7.xml" Id="R7466e04dfb3e4ab0" /><Relationship Type="http://schemas.openxmlformats.org/officeDocument/2006/relationships/chart" Target="/ppt/slides/charts/charte.xml" Id="rId2" /></Relationships>
</file>

<file path=ppt/slides/_rels/slidef.xml.rels>&#65279;<?xml version="1.0" encoding="utf-8"?><Relationships xmlns="http://schemas.openxmlformats.org/package/2006/relationships"><Relationship Type="http://schemas.openxmlformats.org/officeDocument/2006/relationships/slideLayout" Target="/ppt/slideLayouts/slideLayout7.xml" Id="R8d02980e8e1f4e04" /><Relationship Type="http://schemas.openxmlformats.org/officeDocument/2006/relationships/chart" Target="/ppt/slides/charts/chartf.xml" Id="rId2" /></Relationships>
</file>

<file path=ppt/slides/charts/_rels/chart10.xml.rels>&#65279;<?xml version="1.0" encoding="utf-8"?><Relationships xmlns="http://schemas.openxmlformats.org/package/2006/relationships"><Relationship Type="http://schemas.openxmlformats.org/officeDocument/2006/relationships/package" Target="/ppt/slides/charts/embeddings/package10.bin" Id="rId1" /></Relationships>
</file>

<file path=ppt/slides/charts/_rels/chart11.xml.rels>&#65279;<?xml version="1.0" encoding="utf-8"?><Relationships xmlns="http://schemas.openxmlformats.org/package/2006/relationships"><Relationship Type="http://schemas.openxmlformats.org/officeDocument/2006/relationships/package" Target="/ppt/slides/charts/embeddings/package11.bin" Id="rId1" /></Relationships>
</file>

<file path=ppt/slides/charts/_rels/chart12.xml.rels>&#65279;<?xml version="1.0" encoding="utf-8"?><Relationships xmlns="http://schemas.openxmlformats.org/package/2006/relationships"><Relationship Type="http://schemas.openxmlformats.org/officeDocument/2006/relationships/package" Target="/ppt/slides/charts/embeddings/package12.bin" Id="rId1" /></Relationships>
</file>

<file path=ppt/slides/charts/_rels/chart13.xml.rels>&#65279;<?xml version="1.0" encoding="utf-8"?><Relationships xmlns="http://schemas.openxmlformats.org/package/2006/relationships"><Relationship Type="http://schemas.openxmlformats.org/officeDocument/2006/relationships/package" Target="/ppt/slides/charts/embeddings/package13.bin" Id="rId1" /></Relationships>
</file>

<file path=ppt/slides/charts/_rels/chart14.xml.rels>&#65279;<?xml version="1.0" encoding="utf-8"?><Relationships xmlns="http://schemas.openxmlformats.org/package/2006/relationships"><Relationship Type="http://schemas.openxmlformats.org/officeDocument/2006/relationships/package" Target="/ppt/slides/charts/embeddings/package14.bin" Id="rId1" /></Relationships>
</file>

<file path=ppt/slides/charts/_rels/chart15.xml.rels>&#65279;<?xml version="1.0" encoding="utf-8"?><Relationships xmlns="http://schemas.openxmlformats.org/package/2006/relationships"><Relationship Type="http://schemas.openxmlformats.org/officeDocument/2006/relationships/package" Target="/ppt/slides/charts/embeddings/package15.bin" Id="rId1" /></Relationships>
</file>

<file path=ppt/slides/charts/_rels/chart16.xml.rels>&#65279;<?xml version="1.0" encoding="utf-8"?><Relationships xmlns="http://schemas.openxmlformats.org/package/2006/relationships"><Relationship Type="http://schemas.openxmlformats.org/officeDocument/2006/relationships/package" Target="/ppt/slides/charts/embeddings/package16.bin" Id="rId1" /></Relationships>
</file>

<file path=ppt/slides/charts/_rels/chart17.xml.rels>&#65279;<?xml version="1.0" encoding="utf-8"?><Relationships xmlns="http://schemas.openxmlformats.org/package/2006/relationships"><Relationship Type="http://schemas.openxmlformats.org/officeDocument/2006/relationships/package" Target="/ppt/slides/charts/embeddings/package17.bin" Id="rId1" /></Relationships>
</file>

<file path=ppt/slides/charts/_rels/chart18.xml.rels>&#65279;<?xml version="1.0" encoding="utf-8"?><Relationships xmlns="http://schemas.openxmlformats.org/package/2006/relationships"><Relationship Type="http://schemas.openxmlformats.org/officeDocument/2006/relationships/package" Target="/ppt/slides/charts/embeddings/package18.bin" Id="rId1" /></Relationships>
</file>

<file path=ppt/slides/charts/_rels/chart19.xml.rels>&#65279;<?xml version="1.0" encoding="utf-8"?><Relationships xmlns="http://schemas.openxmlformats.org/package/2006/relationships"><Relationship Type="http://schemas.openxmlformats.org/officeDocument/2006/relationships/package" Target="/ppt/slides/charts/embeddings/package19.bin" Id="rId1" /></Relationships>
</file>

<file path=ppt/slides/charts/_rels/chart1a.xml.rels>&#65279;<?xml version="1.0" encoding="utf-8"?><Relationships xmlns="http://schemas.openxmlformats.org/package/2006/relationships"><Relationship Type="http://schemas.openxmlformats.org/officeDocument/2006/relationships/package" Target="/ppt/slides/charts/embeddings/package1a.bin" Id="rId1" /></Relationships>
</file>

<file path=ppt/slides/charts/_rels/chart1b.xml.rels>&#65279;<?xml version="1.0" encoding="utf-8"?><Relationships xmlns="http://schemas.openxmlformats.org/package/2006/relationships"><Relationship Type="http://schemas.openxmlformats.org/officeDocument/2006/relationships/package" Target="/ppt/slides/charts/embeddings/package1b.bin" Id="rId1" /></Relationships>
</file>

<file path=ppt/slides/charts/_rels/chart1c.xml.rels>&#65279;<?xml version="1.0" encoding="utf-8"?><Relationships xmlns="http://schemas.openxmlformats.org/package/2006/relationships"><Relationship Type="http://schemas.openxmlformats.org/officeDocument/2006/relationships/package" Target="/ppt/slides/charts/embeddings/package1c.bin" Id="rId1" /></Relationships>
</file>

<file path=ppt/slides/charts/_rels/chart1d.xml.rels>&#65279;<?xml version="1.0" encoding="utf-8"?><Relationships xmlns="http://schemas.openxmlformats.org/package/2006/relationships"><Relationship Type="http://schemas.openxmlformats.org/officeDocument/2006/relationships/package" Target="/ppt/slides/charts/embeddings/package1d.bin" Id="rId1" /></Relationships>
</file>

<file path=ppt/slides/charts/_rels/chart1e.xml.rels>&#65279;<?xml version="1.0" encoding="utf-8"?><Relationships xmlns="http://schemas.openxmlformats.org/package/2006/relationships"><Relationship Type="http://schemas.openxmlformats.org/officeDocument/2006/relationships/package" Target="/ppt/slides/charts/embeddings/package1e.bin" Id="rId1" /></Relationships>
</file>

<file path=ppt/slides/charts/_rels/chart1f.xml.rels>&#65279;<?xml version="1.0" encoding="utf-8"?><Relationships xmlns="http://schemas.openxmlformats.org/package/2006/relationships"><Relationship Type="http://schemas.openxmlformats.org/officeDocument/2006/relationships/package" Target="/ppt/slides/charts/embeddings/package1f.bin" Id="rId1" /></Relationships>
</file>

<file path=ppt/slides/charts/_rels/chart2.xml.rels>&#65279;<?xml version="1.0" encoding="utf-8"?><Relationships xmlns="http://schemas.openxmlformats.org/package/2006/relationships"><Relationship Type="http://schemas.openxmlformats.org/officeDocument/2006/relationships/package" Target="/ppt/slides/charts/embeddings/package2.bin" Id="rId1" /></Relationships>
</file>

<file path=ppt/slides/charts/_rels/chart20.xml.rels>&#65279;<?xml version="1.0" encoding="utf-8"?><Relationships xmlns="http://schemas.openxmlformats.org/package/2006/relationships"><Relationship Type="http://schemas.openxmlformats.org/officeDocument/2006/relationships/package" Target="/ppt/slides/charts/embeddings/package20.bin" Id="rId1" /></Relationships>
</file>

<file path=ppt/slides/charts/_rels/chart21.xml.rels>&#65279;<?xml version="1.0" encoding="utf-8"?><Relationships xmlns="http://schemas.openxmlformats.org/package/2006/relationships"><Relationship Type="http://schemas.openxmlformats.org/officeDocument/2006/relationships/package" Target="/ppt/slides/charts/embeddings/package21.bin" Id="rId1" /></Relationships>
</file>

<file path=ppt/slides/charts/_rels/chart22.xml.rels>&#65279;<?xml version="1.0" encoding="utf-8"?><Relationships xmlns="http://schemas.openxmlformats.org/package/2006/relationships"><Relationship Type="http://schemas.openxmlformats.org/officeDocument/2006/relationships/package" Target="/ppt/slides/charts/embeddings/package22.bin" Id="rId1" /></Relationships>
</file>

<file path=ppt/slides/charts/_rels/chart23.xml.rels>&#65279;<?xml version="1.0" encoding="utf-8"?><Relationships xmlns="http://schemas.openxmlformats.org/package/2006/relationships"><Relationship Type="http://schemas.openxmlformats.org/officeDocument/2006/relationships/package" Target="/ppt/slides/charts/embeddings/package23.bin" Id="rId1" /></Relationships>
</file>

<file path=ppt/slides/charts/_rels/chart24.xml.rels>&#65279;<?xml version="1.0" encoding="utf-8"?><Relationships xmlns="http://schemas.openxmlformats.org/package/2006/relationships"><Relationship Type="http://schemas.openxmlformats.org/officeDocument/2006/relationships/package" Target="/ppt/slides/charts/embeddings/package24.bin" Id="rId1" /></Relationships>
</file>

<file path=ppt/slides/charts/_rels/chart25.xml.rels>&#65279;<?xml version="1.0" encoding="utf-8"?><Relationships xmlns="http://schemas.openxmlformats.org/package/2006/relationships"><Relationship Type="http://schemas.openxmlformats.org/officeDocument/2006/relationships/package" Target="/ppt/slides/charts/embeddings/package25.bin" Id="rId1" /></Relationships>
</file>

<file path=ppt/slides/charts/_rels/chart26.xml.rels>&#65279;<?xml version="1.0" encoding="utf-8"?><Relationships xmlns="http://schemas.openxmlformats.org/package/2006/relationships"><Relationship Type="http://schemas.openxmlformats.org/officeDocument/2006/relationships/package" Target="/ppt/slides/charts/embeddings/package26.bin" Id="rId1" /></Relationships>
</file>

<file path=ppt/slides/charts/_rels/chart27.xml.rels>&#65279;<?xml version="1.0" encoding="utf-8"?><Relationships xmlns="http://schemas.openxmlformats.org/package/2006/relationships"><Relationship Type="http://schemas.openxmlformats.org/officeDocument/2006/relationships/package" Target="/ppt/slides/charts/embeddings/package27.bin" Id="rId1" /></Relationships>
</file>

<file path=ppt/slides/charts/_rels/chart28.xml.rels>&#65279;<?xml version="1.0" encoding="utf-8"?><Relationships xmlns="http://schemas.openxmlformats.org/package/2006/relationships"><Relationship Type="http://schemas.openxmlformats.org/officeDocument/2006/relationships/package" Target="/ppt/slides/charts/embeddings/package28.bin" Id="rId1" /></Relationships>
</file>

<file path=ppt/slides/charts/_rels/chart29.xml.rels>&#65279;<?xml version="1.0" encoding="utf-8"?><Relationships xmlns="http://schemas.openxmlformats.org/package/2006/relationships"><Relationship Type="http://schemas.openxmlformats.org/officeDocument/2006/relationships/package" Target="/ppt/slides/charts/embeddings/package29.bin" Id="rId1" /></Relationships>
</file>

<file path=ppt/slides/charts/_rels/chart2a.xml.rels>&#65279;<?xml version="1.0" encoding="utf-8"?><Relationships xmlns="http://schemas.openxmlformats.org/package/2006/relationships"><Relationship Type="http://schemas.openxmlformats.org/officeDocument/2006/relationships/package" Target="/ppt/slides/charts/embeddings/package2a.bin" Id="rId1" /></Relationships>
</file>

<file path=ppt/slides/charts/_rels/chart2b.xml.rels>&#65279;<?xml version="1.0" encoding="utf-8"?><Relationships xmlns="http://schemas.openxmlformats.org/package/2006/relationships"><Relationship Type="http://schemas.openxmlformats.org/officeDocument/2006/relationships/package" Target="/ppt/slides/charts/embeddings/package2b.bin" Id="rId1" /></Relationships>
</file>

<file path=ppt/slides/charts/_rels/chart2c.xml.rels>&#65279;<?xml version="1.0" encoding="utf-8"?><Relationships xmlns="http://schemas.openxmlformats.org/package/2006/relationships"><Relationship Type="http://schemas.openxmlformats.org/officeDocument/2006/relationships/package" Target="/ppt/slides/charts/embeddings/package2c.bin" Id="rId1" /></Relationships>
</file>

<file path=ppt/slides/charts/_rels/chart2d.xml.rels>&#65279;<?xml version="1.0" encoding="utf-8"?><Relationships xmlns="http://schemas.openxmlformats.org/package/2006/relationships"><Relationship Type="http://schemas.openxmlformats.org/officeDocument/2006/relationships/package" Target="/ppt/slides/charts/embeddings/package2d.bin" Id="rId1" /></Relationships>
</file>

<file path=ppt/slides/charts/_rels/chart2e.xml.rels>&#65279;<?xml version="1.0" encoding="utf-8"?><Relationships xmlns="http://schemas.openxmlformats.org/package/2006/relationships"><Relationship Type="http://schemas.openxmlformats.org/officeDocument/2006/relationships/package" Target="/ppt/slides/charts/embeddings/package2e.bin" Id="rId1" /></Relationships>
</file>

<file path=ppt/slides/charts/_rels/chart2f.xml.rels>&#65279;<?xml version="1.0" encoding="utf-8"?><Relationships xmlns="http://schemas.openxmlformats.org/package/2006/relationships"><Relationship Type="http://schemas.openxmlformats.org/officeDocument/2006/relationships/package" Target="/ppt/slides/charts/embeddings/package2f.bin" Id="rId1" /></Relationships>
</file>

<file path=ppt/slides/charts/_rels/chart3.xml.rels>&#65279;<?xml version="1.0" encoding="utf-8"?><Relationships xmlns="http://schemas.openxmlformats.org/package/2006/relationships"><Relationship Type="http://schemas.openxmlformats.org/officeDocument/2006/relationships/package" Target="/ppt/slides/charts/embeddings/package3.bin" Id="rId1" /></Relationships>
</file>

<file path=ppt/slides/charts/_rels/chart30.xml.rels>&#65279;<?xml version="1.0" encoding="utf-8"?><Relationships xmlns="http://schemas.openxmlformats.org/package/2006/relationships"><Relationship Type="http://schemas.openxmlformats.org/officeDocument/2006/relationships/package" Target="/ppt/slides/charts/embeddings/package30.bin" Id="rId1" /></Relationships>
</file>

<file path=ppt/slides/charts/_rels/chart31.xml.rels>&#65279;<?xml version="1.0" encoding="utf-8"?><Relationships xmlns="http://schemas.openxmlformats.org/package/2006/relationships"><Relationship Type="http://schemas.openxmlformats.org/officeDocument/2006/relationships/package" Target="/ppt/slides/charts/embeddings/package31.bin" Id="rId1" /></Relationships>
</file>

<file path=ppt/slides/charts/_rels/chart32.xml.rels>&#65279;<?xml version="1.0" encoding="utf-8"?><Relationships xmlns="http://schemas.openxmlformats.org/package/2006/relationships"><Relationship Type="http://schemas.openxmlformats.org/officeDocument/2006/relationships/package" Target="/ppt/slides/charts/embeddings/package32.bin" Id="rId1" /></Relationships>
</file>

<file path=ppt/slides/charts/_rels/chart33.xml.rels>&#65279;<?xml version="1.0" encoding="utf-8"?><Relationships xmlns="http://schemas.openxmlformats.org/package/2006/relationships"><Relationship Type="http://schemas.openxmlformats.org/officeDocument/2006/relationships/package" Target="/ppt/slides/charts/embeddings/package33.bin" Id="rId1" /></Relationships>
</file>

<file path=ppt/slides/charts/_rels/chart34.xml.rels>&#65279;<?xml version="1.0" encoding="utf-8"?><Relationships xmlns="http://schemas.openxmlformats.org/package/2006/relationships"><Relationship Type="http://schemas.openxmlformats.org/officeDocument/2006/relationships/package" Target="/ppt/slides/charts/embeddings/package34.bin" Id="rId1" /></Relationships>
</file>

<file path=ppt/slides/charts/_rels/chart35.xml.rels>&#65279;<?xml version="1.0" encoding="utf-8"?><Relationships xmlns="http://schemas.openxmlformats.org/package/2006/relationships"><Relationship Type="http://schemas.openxmlformats.org/officeDocument/2006/relationships/package" Target="/ppt/slides/charts/embeddings/package35.bin" Id="rId1" /></Relationships>
</file>

<file path=ppt/slides/charts/_rels/chart36.xml.rels>&#65279;<?xml version="1.0" encoding="utf-8"?><Relationships xmlns="http://schemas.openxmlformats.org/package/2006/relationships"><Relationship Type="http://schemas.openxmlformats.org/officeDocument/2006/relationships/package" Target="/ppt/slides/charts/embeddings/package36.bin" Id="rId1" /></Relationships>
</file>

<file path=ppt/slides/charts/_rels/chart37.xml.rels>&#65279;<?xml version="1.0" encoding="utf-8"?><Relationships xmlns="http://schemas.openxmlformats.org/package/2006/relationships"><Relationship Type="http://schemas.openxmlformats.org/officeDocument/2006/relationships/package" Target="/ppt/slides/charts/embeddings/package37.bin" Id="rId1" /></Relationships>
</file>

<file path=ppt/slides/charts/_rels/chart38.xml.rels>&#65279;<?xml version="1.0" encoding="utf-8"?><Relationships xmlns="http://schemas.openxmlformats.org/package/2006/relationships"><Relationship Type="http://schemas.openxmlformats.org/officeDocument/2006/relationships/package" Target="/ppt/slides/charts/embeddings/package38.bin" Id="rId1" /></Relationships>
</file>

<file path=ppt/slides/charts/_rels/chart39.xml.rels>&#65279;<?xml version="1.0" encoding="utf-8"?><Relationships xmlns="http://schemas.openxmlformats.org/package/2006/relationships"><Relationship Type="http://schemas.openxmlformats.org/officeDocument/2006/relationships/package" Target="/ppt/slides/charts/embeddings/package39.bin" Id="rId1" /></Relationships>
</file>

<file path=ppt/slides/charts/_rels/chart3a.xml.rels>&#65279;<?xml version="1.0" encoding="utf-8"?><Relationships xmlns="http://schemas.openxmlformats.org/package/2006/relationships"><Relationship Type="http://schemas.openxmlformats.org/officeDocument/2006/relationships/package" Target="/ppt/slides/charts/embeddings/package3a.bin" Id="rId1" /></Relationships>
</file>

<file path=ppt/slides/charts/_rels/chart3b.xml.rels>&#65279;<?xml version="1.0" encoding="utf-8"?><Relationships xmlns="http://schemas.openxmlformats.org/package/2006/relationships"><Relationship Type="http://schemas.openxmlformats.org/officeDocument/2006/relationships/package" Target="/ppt/slides/charts/embeddings/package3b.bin" Id="rId1" /></Relationships>
</file>

<file path=ppt/slides/charts/_rels/chart3c.xml.rels>&#65279;<?xml version="1.0" encoding="utf-8"?><Relationships xmlns="http://schemas.openxmlformats.org/package/2006/relationships"><Relationship Type="http://schemas.openxmlformats.org/officeDocument/2006/relationships/package" Target="/ppt/slides/charts/embeddings/package3c.bin" Id="rId1" /></Relationships>
</file>

<file path=ppt/slides/charts/_rels/chart3d.xml.rels>&#65279;<?xml version="1.0" encoding="utf-8"?><Relationships xmlns="http://schemas.openxmlformats.org/package/2006/relationships"><Relationship Type="http://schemas.openxmlformats.org/officeDocument/2006/relationships/package" Target="/ppt/slides/charts/embeddings/package3d.bin" Id="rId1" /></Relationships>
</file>

<file path=ppt/slides/charts/_rels/chart3e.xml.rels>&#65279;<?xml version="1.0" encoding="utf-8"?><Relationships xmlns="http://schemas.openxmlformats.org/package/2006/relationships"><Relationship Type="http://schemas.openxmlformats.org/officeDocument/2006/relationships/package" Target="/ppt/slides/charts/embeddings/package3e.bin" Id="rId1" /></Relationships>
</file>

<file path=ppt/slides/charts/_rels/chart3f.xml.rels>&#65279;<?xml version="1.0" encoding="utf-8"?><Relationships xmlns="http://schemas.openxmlformats.org/package/2006/relationships"><Relationship Type="http://schemas.openxmlformats.org/officeDocument/2006/relationships/package" Target="/ppt/slides/charts/embeddings/package3f.bin" Id="rId1" /></Relationships>
</file>

<file path=ppt/slides/charts/_rels/chart4.xml.rels>&#65279;<?xml version="1.0" encoding="utf-8"?><Relationships xmlns="http://schemas.openxmlformats.org/package/2006/relationships"><Relationship Type="http://schemas.openxmlformats.org/officeDocument/2006/relationships/package" Target="/ppt/slides/charts/embeddings/package4.bin" Id="rId1" /></Relationships>
</file>

<file path=ppt/slides/charts/_rels/chart40.xml.rels>&#65279;<?xml version="1.0" encoding="utf-8"?><Relationships xmlns="http://schemas.openxmlformats.org/package/2006/relationships"><Relationship Type="http://schemas.openxmlformats.org/officeDocument/2006/relationships/package" Target="/ppt/slides/charts/embeddings/package40.bin" Id="rId1" /></Relationships>
</file>

<file path=ppt/slides/charts/_rels/chart41.xml.rels>&#65279;<?xml version="1.0" encoding="utf-8"?><Relationships xmlns="http://schemas.openxmlformats.org/package/2006/relationships"><Relationship Type="http://schemas.openxmlformats.org/officeDocument/2006/relationships/package" Target="/ppt/slides/charts/embeddings/package41.bin" Id="rId1" /></Relationships>
</file>

<file path=ppt/slides/charts/_rels/chart42.xml.rels>&#65279;<?xml version="1.0" encoding="utf-8"?><Relationships xmlns="http://schemas.openxmlformats.org/package/2006/relationships"><Relationship Type="http://schemas.openxmlformats.org/officeDocument/2006/relationships/package" Target="/ppt/slides/charts/embeddings/package42.bin" Id="rId1" /></Relationships>
</file>

<file path=ppt/slides/charts/_rels/chart43.xml.rels>&#65279;<?xml version="1.0" encoding="utf-8"?><Relationships xmlns="http://schemas.openxmlformats.org/package/2006/relationships"><Relationship Type="http://schemas.openxmlformats.org/officeDocument/2006/relationships/package" Target="/ppt/slides/charts/embeddings/package43.bin" Id="rId1" /></Relationships>
</file>

<file path=ppt/slides/charts/_rels/chart44.xml.rels>&#65279;<?xml version="1.0" encoding="utf-8"?><Relationships xmlns="http://schemas.openxmlformats.org/package/2006/relationships"><Relationship Type="http://schemas.openxmlformats.org/officeDocument/2006/relationships/package" Target="/ppt/slides/charts/embeddings/package44.bin" Id="rId1" /></Relationships>
</file>

<file path=ppt/slides/charts/_rels/chart45.xml.rels>&#65279;<?xml version="1.0" encoding="utf-8"?><Relationships xmlns="http://schemas.openxmlformats.org/package/2006/relationships"><Relationship Type="http://schemas.openxmlformats.org/officeDocument/2006/relationships/package" Target="/ppt/slides/charts/embeddings/package45.bin" Id="rId1" /></Relationships>
</file>

<file path=ppt/slides/charts/_rels/chart46.xml.rels>&#65279;<?xml version="1.0" encoding="utf-8"?><Relationships xmlns="http://schemas.openxmlformats.org/package/2006/relationships"><Relationship Type="http://schemas.openxmlformats.org/officeDocument/2006/relationships/package" Target="/ppt/slides/charts/embeddings/package46.bin" Id="rId1" /></Relationships>
</file>

<file path=ppt/slides/charts/_rels/chart47.xml.rels>&#65279;<?xml version="1.0" encoding="utf-8"?><Relationships xmlns="http://schemas.openxmlformats.org/package/2006/relationships"><Relationship Type="http://schemas.openxmlformats.org/officeDocument/2006/relationships/package" Target="/ppt/slides/charts/embeddings/package47.bin" Id="rId1" /></Relationships>
</file>

<file path=ppt/slides/charts/_rels/chart48.xml.rels>&#65279;<?xml version="1.0" encoding="utf-8"?><Relationships xmlns="http://schemas.openxmlformats.org/package/2006/relationships"><Relationship Type="http://schemas.openxmlformats.org/officeDocument/2006/relationships/package" Target="/ppt/slides/charts/embeddings/package48.bin" Id="rId1" /></Relationships>
</file>

<file path=ppt/slides/charts/_rels/chart49.xml.rels>&#65279;<?xml version="1.0" encoding="utf-8"?><Relationships xmlns="http://schemas.openxmlformats.org/package/2006/relationships"><Relationship Type="http://schemas.openxmlformats.org/officeDocument/2006/relationships/package" Target="/ppt/slides/charts/embeddings/package49.bin" Id="rId1" /></Relationships>
</file>

<file path=ppt/slides/charts/_rels/chart4a.xml.rels>&#65279;<?xml version="1.0" encoding="utf-8"?><Relationships xmlns="http://schemas.openxmlformats.org/package/2006/relationships"><Relationship Type="http://schemas.openxmlformats.org/officeDocument/2006/relationships/package" Target="/ppt/slides/charts/embeddings/package4a.bin" Id="rId1" /></Relationships>
</file>

<file path=ppt/slides/charts/_rels/chart4b.xml.rels>&#65279;<?xml version="1.0" encoding="utf-8"?><Relationships xmlns="http://schemas.openxmlformats.org/package/2006/relationships"><Relationship Type="http://schemas.openxmlformats.org/officeDocument/2006/relationships/package" Target="/ppt/slides/charts/embeddings/package4b.bin" Id="rId1" /></Relationships>
</file>

<file path=ppt/slides/charts/_rels/chart4c.xml.rels>&#65279;<?xml version="1.0" encoding="utf-8"?><Relationships xmlns="http://schemas.openxmlformats.org/package/2006/relationships"><Relationship Type="http://schemas.openxmlformats.org/officeDocument/2006/relationships/package" Target="/ppt/slides/charts/embeddings/package4c.bin" Id="rId1" /></Relationships>
</file>

<file path=ppt/slides/charts/_rels/chart4d.xml.rels>&#65279;<?xml version="1.0" encoding="utf-8"?><Relationships xmlns="http://schemas.openxmlformats.org/package/2006/relationships"><Relationship Type="http://schemas.openxmlformats.org/officeDocument/2006/relationships/package" Target="/ppt/slides/charts/embeddings/package4d.bin" Id="rId1" /></Relationships>
</file>

<file path=ppt/slides/charts/_rels/chart4e.xml.rels>&#65279;<?xml version="1.0" encoding="utf-8"?><Relationships xmlns="http://schemas.openxmlformats.org/package/2006/relationships"><Relationship Type="http://schemas.openxmlformats.org/officeDocument/2006/relationships/package" Target="/ppt/slides/charts/embeddings/package4e.bin" Id="rId1" /></Relationships>
</file>

<file path=ppt/slides/charts/_rels/chart4f.xml.rels>&#65279;<?xml version="1.0" encoding="utf-8"?><Relationships xmlns="http://schemas.openxmlformats.org/package/2006/relationships"><Relationship Type="http://schemas.openxmlformats.org/officeDocument/2006/relationships/package" Target="/ppt/slides/charts/embeddings/package4f.bin" Id="rId1" /></Relationships>
</file>

<file path=ppt/slides/charts/_rels/chart5.xml.rels>&#65279;<?xml version="1.0" encoding="utf-8"?><Relationships xmlns="http://schemas.openxmlformats.org/package/2006/relationships"><Relationship Type="http://schemas.openxmlformats.org/officeDocument/2006/relationships/package" Target="/ppt/slides/charts/embeddings/package5.bin" Id="rId1" /></Relationships>
</file>

<file path=ppt/slides/charts/_rels/chart50.xml.rels>&#65279;<?xml version="1.0" encoding="utf-8"?><Relationships xmlns="http://schemas.openxmlformats.org/package/2006/relationships"><Relationship Type="http://schemas.openxmlformats.org/officeDocument/2006/relationships/package" Target="/ppt/slides/charts/embeddings/package50.bin" Id="rId1" /></Relationships>
</file>

<file path=ppt/slides/charts/_rels/chart51.xml.rels>&#65279;<?xml version="1.0" encoding="utf-8"?><Relationships xmlns="http://schemas.openxmlformats.org/package/2006/relationships"><Relationship Type="http://schemas.openxmlformats.org/officeDocument/2006/relationships/package" Target="/ppt/slides/charts/embeddings/package51.bin" Id="rId1" /></Relationships>
</file>

<file path=ppt/slides/charts/_rels/chart52.xml.rels>&#65279;<?xml version="1.0" encoding="utf-8"?><Relationships xmlns="http://schemas.openxmlformats.org/package/2006/relationships"><Relationship Type="http://schemas.openxmlformats.org/officeDocument/2006/relationships/package" Target="/ppt/slides/charts/embeddings/package52.bin" Id="rId1" /></Relationships>
</file>

<file path=ppt/slides/charts/_rels/chart53.xml.rels>&#65279;<?xml version="1.0" encoding="utf-8"?><Relationships xmlns="http://schemas.openxmlformats.org/package/2006/relationships"><Relationship Type="http://schemas.openxmlformats.org/officeDocument/2006/relationships/package" Target="/ppt/slides/charts/embeddings/package53.bin" Id="rId1" /></Relationships>
</file>

<file path=ppt/slides/charts/_rels/chart54.xml.rels>&#65279;<?xml version="1.0" encoding="utf-8"?><Relationships xmlns="http://schemas.openxmlformats.org/package/2006/relationships"><Relationship Type="http://schemas.openxmlformats.org/officeDocument/2006/relationships/package" Target="/ppt/slides/charts/embeddings/package54.bin" Id="rId1" /></Relationships>
</file>

<file path=ppt/slides/charts/_rels/chart55.xml.rels>&#65279;<?xml version="1.0" encoding="utf-8"?><Relationships xmlns="http://schemas.openxmlformats.org/package/2006/relationships"><Relationship Type="http://schemas.openxmlformats.org/officeDocument/2006/relationships/package" Target="/ppt/slides/charts/embeddings/package55.bin" Id="rId1" /></Relationships>
</file>

<file path=ppt/slides/charts/_rels/chart56.xml.rels>&#65279;<?xml version="1.0" encoding="utf-8"?><Relationships xmlns="http://schemas.openxmlformats.org/package/2006/relationships"><Relationship Type="http://schemas.openxmlformats.org/officeDocument/2006/relationships/package" Target="/ppt/slides/charts/embeddings/package56.bin" Id="rId1" /></Relationships>
</file>

<file path=ppt/slides/charts/_rels/chart57.xml.rels>&#65279;<?xml version="1.0" encoding="utf-8"?><Relationships xmlns="http://schemas.openxmlformats.org/package/2006/relationships"><Relationship Type="http://schemas.openxmlformats.org/officeDocument/2006/relationships/package" Target="/ppt/slides/charts/embeddings/package57.bin" Id="rId1" /></Relationships>
</file>

<file path=ppt/slides/charts/_rels/chart58.xml.rels>&#65279;<?xml version="1.0" encoding="utf-8"?><Relationships xmlns="http://schemas.openxmlformats.org/package/2006/relationships"><Relationship Type="http://schemas.openxmlformats.org/officeDocument/2006/relationships/package" Target="/ppt/slides/charts/embeddings/package58.bin" Id="rId1" /></Relationships>
</file>

<file path=ppt/slides/charts/_rels/chart59.xml.rels>&#65279;<?xml version="1.0" encoding="utf-8"?><Relationships xmlns="http://schemas.openxmlformats.org/package/2006/relationships"><Relationship Type="http://schemas.openxmlformats.org/officeDocument/2006/relationships/package" Target="/ppt/slides/charts/embeddings/package59.bin" Id="rId1" /></Relationships>
</file>

<file path=ppt/slides/charts/_rels/chart5a.xml.rels>&#65279;<?xml version="1.0" encoding="utf-8"?><Relationships xmlns="http://schemas.openxmlformats.org/package/2006/relationships"><Relationship Type="http://schemas.openxmlformats.org/officeDocument/2006/relationships/package" Target="/ppt/slides/charts/embeddings/package5a.bin" Id="rId1" /></Relationships>
</file>

<file path=ppt/slides/charts/_rels/chart5b.xml.rels>&#65279;<?xml version="1.0" encoding="utf-8"?><Relationships xmlns="http://schemas.openxmlformats.org/package/2006/relationships"><Relationship Type="http://schemas.openxmlformats.org/officeDocument/2006/relationships/package" Target="/ppt/slides/charts/embeddings/package5b.bin" Id="rId1" /></Relationships>
</file>

<file path=ppt/slides/charts/_rels/chart5c.xml.rels>&#65279;<?xml version="1.0" encoding="utf-8"?><Relationships xmlns="http://schemas.openxmlformats.org/package/2006/relationships"><Relationship Type="http://schemas.openxmlformats.org/officeDocument/2006/relationships/package" Target="/ppt/slides/charts/embeddings/package5c.bin" Id="rId1" /></Relationships>
</file>

<file path=ppt/slides/charts/_rels/chart5d.xml.rels>&#65279;<?xml version="1.0" encoding="utf-8"?><Relationships xmlns="http://schemas.openxmlformats.org/package/2006/relationships"><Relationship Type="http://schemas.openxmlformats.org/officeDocument/2006/relationships/package" Target="/ppt/slides/charts/embeddings/package5d.bin" Id="rId1" /></Relationships>
</file>

<file path=ppt/slides/charts/_rels/chart5e.xml.rels>&#65279;<?xml version="1.0" encoding="utf-8"?><Relationships xmlns="http://schemas.openxmlformats.org/package/2006/relationships"><Relationship Type="http://schemas.openxmlformats.org/officeDocument/2006/relationships/package" Target="/ppt/slides/charts/embeddings/package5e.bin" Id="rId1" /></Relationships>
</file>

<file path=ppt/slides/charts/_rels/chart5f.xml.rels>&#65279;<?xml version="1.0" encoding="utf-8"?><Relationships xmlns="http://schemas.openxmlformats.org/package/2006/relationships"><Relationship Type="http://schemas.openxmlformats.org/officeDocument/2006/relationships/package" Target="/ppt/slides/charts/embeddings/package5f.bin" Id="rId1" /></Relationships>
</file>

<file path=ppt/slides/charts/_rels/chart6.xml.rels>&#65279;<?xml version="1.0" encoding="utf-8"?><Relationships xmlns="http://schemas.openxmlformats.org/package/2006/relationships"><Relationship Type="http://schemas.openxmlformats.org/officeDocument/2006/relationships/package" Target="/ppt/slides/charts/embeddings/package6.bin" Id="rId1" /></Relationships>
</file>

<file path=ppt/slides/charts/_rels/chart60.xml.rels>&#65279;<?xml version="1.0" encoding="utf-8"?><Relationships xmlns="http://schemas.openxmlformats.org/package/2006/relationships"><Relationship Type="http://schemas.openxmlformats.org/officeDocument/2006/relationships/package" Target="/ppt/slides/charts/embeddings/package60.bin" Id="rId1" /></Relationships>
</file>

<file path=ppt/slides/charts/_rels/chart61.xml.rels>&#65279;<?xml version="1.0" encoding="utf-8"?><Relationships xmlns="http://schemas.openxmlformats.org/package/2006/relationships"><Relationship Type="http://schemas.openxmlformats.org/officeDocument/2006/relationships/package" Target="/ppt/slides/charts/embeddings/package61.bin" Id="rId1" /></Relationships>
</file>

<file path=ppt/slides/charts/_rels/chart62.xml.rels>&#65279;<?xml version="1.0" encoding="utf-8"?><Relationships xmlns="http://schemas.openxmlformats.org/package/2006/relationships"><Relationship Type="http://schemas.openxmlformats.org/officeDocument/2006/relationships/package" Target="/ppt/slides/charts/embeddings/package62.bin" Id="rId1" /></Relationships>
</file>

<file path=ppt/slides/charts/_rels/chart63.xml.rels>&#65279;<?xml version="1.0" encoding="utf-8"?><Relationships xmlns="http://schemas.openxmlformats.org/package/2006/relationships"><Relationship Type="http://schemas.openxmlformats.org/officeDocument/2006/relationships/package" Target="/ppt/slides/charts/embeddings/package63.bin" Id="rId1" /></Relationships>
</file>

<file path=ppt/slides/charts/_rels/chart64.xml.rels>&#65279;<?xml version="1.0" encoding="utf-8"?><Relationships xmlns="http://schemas.openxmlformats.org/package/2006/relationships"><Relationship Type="http://schemas.openxmlformats.org/officeDocument/2006/relationships/package" Target="/ppt/slides/charts/embeddings/package64.bin" Id="rId1" /></Relationships>
</file>

<file path=ppt/slides/charts/_rels/chart65.xml.rels>&#65279;<?xml version="1.0" encoding="utf-8"?><Relationships xmlns="http://schemas.openxmlformats.org/package/2006/relationships"><Relationship Type="http://schemas.openxmlformats.org/officeDocument/2006/relationships/package" Target="/ppt/slides/charts/embeddings/package65.bin" Id="rId1" /></Relationships>
</file>

<file path=ppt/slides/charts/_rels/chart66.xml.rels>&#65279;<?xml version="1.0" encoding="utf-8"?><Relationships xmlns="http://schemas.openxmlformats.org/package/2006/relationships"><Relationship Type="http://schemas.openxmlformats.org/officeDocument/2006/relationships/package" Target="/ppt/slides/charts/embeddings/package66.bin" Id="rId1" /></Relationships>
</file>

<file path=ppt/slides/charts/_rels/chart67.xml.rels>&#65279;<?xml version="1.0" encoding="utf-8"?><Relationships xmlns="http://schemas.openxmlformats.org/package/2006/relationships"><Relationship Type="http://schemas.openxmlformats.org/officeDocument/2006/relationships/package" Target="/ppt/slides/charts/embeddings/package67.bin" Id="rId1" /></Relationships>
</file>

<file path=ppt/slides/charts/_rels/chart68.xml.rels>&#65279;<?xml version="1.0" encoding="utf-8"?><Relationships xmlns="http://schemas.openxmlformats.org/package/2006/relationships"><Relationship Type="http://schemas.openxmlformats.org/officeDocument/2006/relationships/package" Target="/ppt/slides/charts/embeddings/package68.bin" Id="rId1" /></Relationships>
</file>

<file path=ppt/slides/charts/_rels/chart69.xml.rels>&#65279;<?xml version="1.0" encoding="utf-8"?><Relationships xmlns="http://schemas.openxmlformats.org/package/2006/relationships"><Relationship Type="http://schemas.openxmlformats.org/officeDocument/2006/relationships/package" Target="/ppt/slides/charts/embeddings/package69.bin" Id="rId1" /></Relationships>
</file>

<file path=ppt/slides/charts/_rels/chart6a.xml.rels>&#65279;<?xml version="1.0" encoding="utf-8"?><Relationships xmlns="http://schemas.openxmlformats.org/package/2006/relationships"><Relationship Type="http://schemas.openxmlformats.org/officeDocument/2006/relationships/package" Target="/ppt/slides/charts/embeddings/package6a.bin" Id="rId1" /></Relationships>
</file>

<file path=ppt/slides/charts/_rels/chart7.xml.rels>&#65279;<?xml version="1.0" encoding="utf-8"?><Relationships xmlns="http://schemas.openxmlformats.org/package/2006/relationships"><Relationship Type="http://schemas.openxmlformats.org/officeDocument/2006/relationships/package" Target="/ppt/slides/charts/embeddings/package7.bin" Id="rId1" /></Relationships>
</file>

<file path=ppt/slides/charts/_rels/chart8.xml.rels>&#65279;<?xml version="1.0" encoding="utf-8"?><Relationships xmlns="http://schemas.openxmlformats.org/package/2006/relationships"><Relationship Type="http://schemas.openxmlformats.org/officeDocument/2006/relationships/package" Target="/ppt/slides/charts/embeddings/package8.bin" Id="rId1" /></Relationships>
</file>

<file path=ppt/slides/charts/_rels/chart9.xml.rels>&#65279;<?xml version="1.0" encoding="utf-8"?><Relationships xmlns="http://schemas.openxmlformats.org/package/2006/relationships"><Relationship Type="http://schemas.openxmlformats.org/officeDocument/2006/relationships/package" Target="/ppt/slides/charts/embeddings/package9.bin" Id="rId1" /></Relationships>
</file>

<file path=ppt/slides/charts/_rels/charta.xml.rels>&#65279;<?xml version="1.0" encoding="utf-8"?><Relationships xmlns="http://schemas.openxmlformats.org/package/2006/relationships"><Relationship Type="http://schemas.openxmlformats.org/officeDocument/2006/relationships/package" Target="/ppt/slides/charts/embeddings/packagea.bin" Id="rId1" /></Relationships>
</file>

<file path=ppt/slides/charts/_rels/chartb.xml.rels>&#65279;<?xml version="1.0" encoding="utf-8"?><Relationships xmlns="http://schemas.openxmlformats.org/package/2006/relationships"><Relationship Type="http://schemas.openxmlformats.org/officeDocument/2006/relationships/package" Target="/ppt/slides/charts/embeddings/packageb.bin" Id="rId1" /></Relationships>
</file>

<file path=ppt/slides/charts/_rels/chartc.xml.rels>&#65279;<?xml version="1.0" encoding="utf-8"?><Relationships xmlns="http://schemas.openxmlformats.org/package/2006/relationships"><Relationship Type="http://schemas.openxmlformats.org/officeDocument/2006/relationships/package" Target="/ppt/slides/charts/embeddings/packagec.bin" Id="rId1" /></Relationships>
</file>

<file path=ppt/slides/charts/_rels/chartd.xml.rels>&#65279;<?xml version="1.0" encoding="utf-8"?><Relationships xmlns="http://schemas.openxmlformats.org/package/2006/relationships"><Relationship Type="http://schemas.openxmlformats.org/officeDocument/2006/relationships/package" Target="/ppt/slides/charts/embeddings/packaged.bin" Id="rId1" /></Relationships>
</file>

<file path=ppt/slides/charts/_rels/charte.xml.rels>&#65279;<?xml version="1.0" encoding="utf-8"?><Relationships xmlns="http://schemas.openxmlformats.org/package/2006/relationships"><Relationship Type="http://schemas.openxmlformats.org/officeDocument/2006/relationships/package" Target="/ppt/slides/charts/embeddings/packagee.bin" Id="rId1" /></Relationships>
</file>

<file path=ppt/slides/charts/_rels/chartf.xml.rels>&#65279;<?xml version="1.0" encoding="utf-8"?><Relationships xmlns="http://schemas.openxmlformats.org/package/2006/relationships"><Relationship Type="http://schemas.openxmlformats.org/officeDocument/2006/relationships/package" Target="/ppt/slides/charts/embeddings/packagef.bin" Id="rId1" /></Relationships>
</file>

<file path=ppt/slides/charts/chart1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13120000000000002"/>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164"/>
                </c:manualLayout>
              </c:layout>
              <c:showLegendKey val="0"/>
              <c:showVal val="1"/>
              <c:showCatName val="0"/>
              <c:showSerName val="0"/>
            </c:dLbl>
            <c:dLbl>
              <c:idx val="3"/>
              <c:layout>
                <c:manualLayout>
                  <c:x val="0"/>
                  <c:y val="-0.0205"/>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24600000000000004"/>
                </c:manualLayout>
              </c:layout>
              <c:showLegendKey val="0"/>
              <c:showVal val="1"/>
              <c:showCatName val="0"/>
              <c:showSerName val="0"/>
            </c:dLbl>
            <c:dLbl>
              <c:idx val="6"/>
              <c:layout>
                <c:manualLayout>
                  <c:x val="0"/>
                  <c:y val="-0.024600000000000004"/>
                </c:manualLayout>
              </c:layout>
              <c:showLegendKey val="0"/>
              <c:showVal val="1"/>
              <c:showCatName val="0"/>
              <c:showSerName val="0"/>
            </c:dLbl>
            <c:dLbl>
              <c:idx val="7"/>
              <c:layout>
                <c:manualLayout>
                  <c:x val="0"/>
                  <c:y val="-0.030340000000000002"/>
                </c:manualLayout>
              </c:layout>
              <c:showLegendKey val="0"/>
              <c:showVal val="1"/>
              <c:showCatName val="0"/>
              <c:showSerName val="0"/>
            </c:dLbl>
            <c:dLbl>
              <c:idx val="8"/>
              <c:layout>
                <c:manualLayout>
                  <c:x val="0"/>
                  <c:y val="-0.027880000000000002"/>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
                </c:manualLayout>
              </c:layout>
              <c:showLegendKey val="0"/>
              <c:showVal val="1"/>
              <c:showCatName val="0"/>
              <c:showSerName val="0"/>
            </c:dLbl>
            <c:dLbl>
              <c:idx val="11"/>
              <c:layout>
                <c:manualLayout>
                  <c:x val="0"/>
                  <c:y val="-0.043460000000000006"/>
                </c:manualLayout>
              </c:layout>
              <c:showLegendKey val="0"/>
              <c:showVal val="1"/>
              <c:showCatName val="0"/>
              <c:showSerName val="0"/>
            </c:dLbl>
            <c:dLbl>
              <c:idx val="12"/>
              <c:layout>
                <c:manualLayout>
                  <c:x val="0"/>
                  <c:y val="-0.014760000000000002"/>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1.6</c:v>
                </c:pt>
                <c:pt idx="1">
                  <c:v/>
                </c:pt>
                <c:pt idx="2">
                  <c:v>2.0</c:v>
                </c:pt>
                <c:pt idx="3">
                  <c:v>2.5</c:v>
                </c:pt>
                <c:pt idx="4">
                  <c:v/>
                </c:pt>
                <c:pt idx="5">
                  <c:v>3.0</c:v>
                </c:pt>
                <c:pt idx="6">
                  <c:v>3.0</c:v>
                </c:pt>
                <c:pt idx="7">
                  <c:v>3.7</c:v>
                </c:pt>
                <c:pt idx="8">
                  <c:v>3.4</c:v>
                </c:pt>
                <c:pt idx="9">
                  <c:v/>
                </c:pt>
                <c:pt idx="10">
                  <c:v>0</c:v>
                </c:pt>
                <c:pt idx="11">
                  <c:v>5.3</c:v>
                </c:pt>
                <c:pt idx="12">
                  <c:v>1.8</c:v>
                </c:pt>
              </c:numLit>
            </c:plus>
            <c:minus>
              <c:numLit>
                <c:formatCode>General</c:formatCode>
                <c:ptCount val="13"/>
                <c:pt idx="0">
                  <c:v>1.6</c:v>
                </c:pt>
                <c:pt idx="1">
                  <c:v/>
                </c:pt>
                <c:pt idx="2">
                  <c:v>1.8</c:v>
                </c:pt>
                <c:pt idx="3">
                  <c:v>2.2</c:v>
                </c:pt>
                <c:pt idx="4">
                  <c:v/>
                </c:pt>
                <c:pt idx="5">
                  <c:v>2.6</c:v>
                </c:pt>
                <c:pt idx="6">
                  <c:v>2.4</c:v>
                </c:pt>
                <c:pt idx="7">
                  <c:v>3.2</c:v>
                </c:pt>
                <c:pt idx="8">
                  <c:v>2.9</c:v>
                </c:pt>
                <c:pt idx="9">
                  <c:v/>
                </c:pt>
                <c:pt idx="10">
                  <c:v>0</c:v>
                </c:pt>
                <c:pt idx="11">
                  <c:v>3.8</c:v>
                </c:pt>
                <c:pt idx="12">
                  <c:v>1.7</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15.8</c:v>
                </c:pt>
                <c:pt idx="1">
                  <c:v/>
                </c:pt>
                <c:pt idx="2">
                  <c:v>11.8</c:v>
                </c:pt>
                <c:pt idx="3">
                  <c:v>20.1</c:v>
                </c:pt>
                <c:pt idx="4">
                  <c:v/>
                </c:pt>
                <c:pt idx="5">
                  <c:v>16.3</c:v>
                </c:pt>
                <c:pt idx="6">
                  <c:v>13.2</c:v>
                </c:pt>
                <c:pt idx="7">
                  <c:v>16.3</c:v>
                </c:pt>
                <c:pt idx="8">
                  <c:v>17.2</c:v>
                </c:pt>
                <c:pt idx="9">
                  <c:v/>
                </c:pt>
                <c:pt idx="10">
                  <c:v/>
                </c:pt>
                <c:pt idx="11">
                  <c:v>12.3</c:v>
                </c:pt>
                <c:pt idx="12">
                  <c:v>16.4</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1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18040000000000004"/>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164"/>
                </c:manualLayout>
              </c:layout>
              <c:showLegendKey val="0"/>
              <c:showVal val="1"/>
              <c:showCatName val="0"/>
              <c:showSerName val="0"/>
            </c:dLbl>
            <c:dLbl>
              <c:idx val="3"/>
              <c:layout>
                <c:manualLayout>
                  <c:x val="0"/>
                  <c:y val="-0.030340000000000002"/>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26240000000000003"/>
                </c:manualLayout>
              </c:layout>
              <c:showLegendKey val="0"/>
              <c:showVal val="1"/>
              <c:showCatName val="0"/>
              <c:showSerName val="0"/>
            </c:dLbl>
            <c:dLbl>
              <c:idx val="6"/>
              <c:layout>
                <c:manualLayout>
                  <c:x val="0"/>
                  <c:y val="-0.03936"/>
                </c:manualLayout>
              </c:layout>
              <c:showLegendKey val="0"/>
              <c:showVal val="1"/>
              <c:showCatName val="0"/>
              <c:showSerName val="0"/>
            </c:dLbl>
            <c:dLbl>
              <c:idx val="7"/>
              <c:layout>
                <c:manualLayout>
                  <c:x val="0"/>
                  <c:y val="-0.026240000000000003"/>
                </c:manualLayout>
              </c:layout>
              <c:showLegendKey val="0"/>
              <c:showVal val="1"/>
              <c:showCatName val="0"/>
              <c:showSerName val="0"/>
            </c:dLbl>
            <c:dLbl>
              <c:idx val="8"/>
              <c:layout>
                <c:manualLayout>
                  <c:x val="0"/>
                  <c:y val="-0.0369"/>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
                </c:manualLayout>
              </c:layout>
              <c:showLegendKey val="0"/>
              <c:showVal val="1"/>
              <c:showCatName val="0"/>
              <c:showSerName val="0"/>
            </c:dLbl>
            <c:dLbl>
              <c:idx val="11"/>
              <c:layout>
                <c:manualLayout>
                  <c:x val="0"/>
                  <c:y val="-0.03362"/>
                </c:manualLayout>
              </c:layout>
              <c:showLegendKey val="0"/>
              <c:showVal val="1"/>
              <c:showCatName val="0"/>
              <c:showSerName val="0"/>
            </c:dLbl>
            <c:dLbl>
              <c:idx val="12"/>
              <c:layout>
                <c:manualLayout>
                  <c:x val="0"/>
                  <c:y val="-0.022140000000000003"/>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2.2</c:v>
                </c:pt>
                <c:pt idx="1">
                  <c:v/>
                </c:pt>
                <c:pt idx="2">
                  <c:v>2.0</c:v>
                </c:pt>
                <c:pt idx="3">
                  <c:v>3.7</c:v>
                </c:pt>
                <c:pt idx="4">
                  <c:v/>
                </c:pt>
                <c:pt idx="5">
                  <c:v>3.2</c:v>
                </c:pt>
                <c:pt idx="6">
                  <c:v>4.8</c:v>
                </c:pt>
                <c:pt idx="7">
                  <c:v>3.2</c:v>
                </c:pt>
                <c:pt idx="8">
                  <c:v>4.5</c:v>
                </c:pt>
                <c:pt idx="9">
                  <c:v/>
                </c:pt>
                <c:pt idx="10">
                  <c:v>0</c:v>
                </c:pt>
                <c:pt idx="11">
                  <c:v>4.1</c:v>
                </c:pt>
                <c:pt idx="12">
                  <c:v>2.7</c:v>
                </c:pt>
              </c:numLit>
            </c:plus>
            <c:minus>
              <c:numLit>
                <c:formatCode>General</c:formatCode>
                <c:ptCount val="13"/>
                <c:pt idx="0">
                  <c:v>2.1</c:v>
                </c:pt>
                <c:pt idx="1">
                  <c:v/>
                </c:pt>
                <c:pt idx="2">
                  <c:v>1.8</c:v>
                </c:pt>
                <c:pt idx="3">
                  <c:v>3.4</c:v>
                </c:pt>
                <c:pt idx="4">
                  <c:v/>
                </c:pt>
                <c:pt idx="5">
                  <c:v>2.9</c:v>
                </c:pt>
                <c:pt idx="6">
                  <c:v>4.0</c:v>
                </c:pt>
                <c:pt idx="7">
                  <c:v>3.0</c:v>
                </c:pt>
                <c:pt idx="8">
                  <c:v>4.0</c:v>
                </c:pt>
                <c:pt idx="9">
                  <c:v/>
                </c:pt>
                <c:pt idx="10">
                  <c:v>0</c:v>
                </c:pt>
                <c:pt idx="11">
                  <c:v>3.7</c:v>
                </c:pt>
                <c:pt idx="12">
                  <c:v>2.4</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21.0</c:v>
                </c:pt>
                <c:pt idx="1">
                  <c:v/>
                </c:pt>
                <c:pt idx="2">
                  <c:v>14.5</c:v>
                </c:pt>
                <c:pt idx="3">
                  <c:v>27.7</c:v>
                </c:pt>
                <c:pt idx="4">
                  <c:v/>
                </c:pt>
                <c:pt idx="5">
                  <c:v>18.1</c:v>
                </c:pt>
                <c:pt idx="6">
                  <c:v>20.1</c:v>
                </c:pt>
                <c:pt idx="7">
                  <c:v>21.8</c:v>
                </c:pt>
                <c:pt idx="8">
                  <c:v>23.9</c:v>
                </c:pt>
                <c:pt idx="9">
                  <c:v/>
                </c:pt>
                <c:pt idx="10">
                  <c:v/>
                </c:pt>
                <c:pt idx="11">
                  <c:v>24.5</c:v>
                </c:pt>
                <c:pt idx="12">
                  <c:v>19.8</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1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13940000000000001"/>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1558"/>
                </c:manualLayout>
              </c:layout>
              <c:showLegendKey val="0"/>
              <c:showVal val="1"/>
              <c:showCatName val="0"/>
              <c:showSerName val="0"/>
            </c:dLbl>
            <c:dLbl>
              <c:idx val="3"/>
              <c:layout>
                <c:manualLayout>
                  <c:x val="0"/>
                  <c:y val="-0.023780000000000003"/>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1968"/>
                </c:manualLayout>
              </c:layout>
              <c:showLegendKey val="0"/>
              <c:showVal val="1"/>
              <c:showCatName val="0"/>
              <c:showSerName val="0"/>
            </c:dLbl>
            <c:dLbl>
              <c:idx val="6"/>
              <c:layout>
                <c:manualLayout>
                  <c:x val="0"/>
                  <c:y val="-0.0328"/>
                </c:manualLayout>
              </c:layout>
              <c:showLegendKey val="0"/>
              <c:showVal val="1"/>
              <c:showCatName val="0"/>
              <c:showSerName val="0"/>
            </c:dLbl>
            <c:dLbl>
              <c:idx val="7"/>
              <c:layout>
                <c:manualLayout>
                  <c:x val="0"/>
                  <c:y val="-0.024600000000000004"/>
                </c:manualLayout>
              </c:layout>
              <c:showLegendKey val="0"/>
              <c:showVal val="1"/>
              <c:showCatName val="0"/>
              <c:showSerName val="0"/>
            </c:dLbl>
            <c:dLbl>
              <c:idx val="8"/>
              <c:layout>
                <c:manualLayout>
                  <c:x val="0"/>
                  <c:y val="-0.03116"/>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
                </c:manualLayout>
              </c:layout>
              <c:showLegendKey val="0"/>
              <c:showVal val="1"/>
              <c:showCatName val="0"/>
              <c:showSerName val="0"/>
            </c:dLbl>
            <c:dLbl>
              <c:idx val="11"/>
              <c:layout>
                <c:manualLayout>
                  <c:x val="0"/>
                  <c:y val="-0.038540000000000005"/>
                </c:manualLayout>
              </c:layout>
              <c:showLegendKey val="0"/>
              <c:showVal val="1"/>
              <c:showCatName val="0"/>
              <c:showSerName val="0"/>
            </c:dLbl>
            <c:dLbl>
              <c:idx val="12"/>
              <c:layout>
                <c:manualLayout>
                  <c:x val="0"/>
                  <c:y val="-0.018040000000000004"/>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1.7</c:v>
                </c:pt>
                <c:pt idx="1">
                  <c:v/>
                </c:pt>
                <c:pt idx="2">
                  <c:v>1.9</c:v>
                </c:pt>
                <c:pt idx="3">
                  <c:v>2.9</c:v>
                </c:pt>
                <c:pt idx="4">
                  <c:v/>
                </c:pt>
                <c:pt idx="5">
                  <c:v>2.4</c:v>
                </c:pt>
                <c:pt idx="6">
                  <c:v>4.0</c:v>
                </c:pt>
                <c:pt idx="7">
                  <c:v>3.0</c:v>
                </c:pt>
                <c:pt idx="8">
                  <c:v>3.8</c:v>
                </c:pt>
                <c:pt idx="9">
                  <c:v/>
                </c:pt>
                <c:pt idx="10">
                  <c:v>0</c:v>
                </c:pt>
                <c:pt idx="11">
                  <c:v>4.7</c:v>
                </c:pt>
                <c:pt idx="12">
                  <c:v>2.2</c:v>
                </c:pt>
              </c:numLit>
            </c:plus>
            <c:minus>
              <c:numLit>
                <c:formatCode>General</c:formatCode>
                <c:ptCount val="13"/>
                <c:pt idx="0">
                  <c:v>1.5</c:v>
                </c:pt>
                <c:pt idx="1">
                  <c:v/>
                </c:pt>
                <c:pt idx="2">
                  <c:v>1.7</c:v>
                </c:pt>
                <c:pt idx="3">
                  <c:v>2.5</c:v>
                </c:pt>
                <c:pt idx="4">
                  <c:v/>
                </c:pt>
                <c:pt idx="5">
                  <c:v>2.1</c:v>
                </c:pt>
                <c:pt idx="6">
                  <c:v>3.2</c:v>
                </c:pt>
                <c:pt idx="7">
                  <c:v>2.6</c:v>
                </c:pt>
                <c:pt idx="8">
                  <c:v>3.2</c:v>
                </c:pt>
                <c:pt idx="9">
                  <c:v/>
                </c:pt>
                <c:pt idx="10">
                  <c:v>0</c:v>
                </c:pt>
                <c:pt idx="11">
                  <c:v>3.9</c:v>
                </c:pt>
                <c:pt idx="12">
                  <c:v>1.8</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14.2</c:v>
                </c:pt>
                <c:pt idx="1">
                  <c:v/>
                </c:pt>
                <c:pt idx="2">
                  <c:v>10.8</c:v>
                </c:pt>
                <c:pt idx="3">
                  <c:v>18.0</c:v>
                </c:pt>
                <c:pt idx="4">
                  <c:v/>
                </c:pt>
                <c:pt idx="5">
                  <c:v>12.5</c:v>
                </c:pt>
                <c:pt idx="6">
                  <c:v>13.9</c:v>
                </c:pt>
                <c:pt idx="7">
                  <c:v>14.1</c:v>
                </c:pt>
                <c:pt idx="8">
                  <c:v>16.2</c:v>
                </c:pt>
                <c:pt idx="9">
                  <c:v/>
                </c:pt>
                <c:pt idx="10">
                  <c:v/>
                </c:pt>
                <c:pt idx="11">
                  <c:v>16.7</c:v>
                </c:pt>
                <c:pt idx="12">
                  <c:v>13.6</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1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1148"/>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18040000000000004"/>
                </c:manualLayout>
              </c:layout>
              <c:showLegendKey val="0"/>
              <c:showVal val="1"/>
              <c:showCatName val="0"/>
              <c:showSerName val="0"/>
            </c:dLbl>
            <c:dLbl>
              <c:idx val="3"/>
              <c:layout>
                <c:manualLayout>
                  <c:x val="0"/>
                  <c:y val="-0.017220000000000003"/>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18860000000000002"/>
                </c:manualLayout>
              </c:layout>
              <c:showLegendKey val="0"/>
              <c:showVal val="1"/>
              <c:showCatName val="0"/>
              <c:showSerName val="0"/>
            </c:dLbl>
            <c:dLbl>
              <c:idx val="6"/>
              <c:layout>
                <c:manualLayout>
                  <c:x val="0"/>
                  <c:y val="-0.024600000000000004"/>
                </c:manualLayout>
              </c:layout>
              <c:showLegendKey val="0"/>
              <c:showVal val="1"/>
              <c:showCatName val="0"/>
              <c:showSerName val="0"/>
            </c:dLbl>
            <c:dLbl>
              <c:idx val="7"/>
              <c:layout>
                <c:manualLayout>
                  <c:x val="0"/>
                  <c:y val="-0.02296"/>
                </c:manualLayout>
              </c:layout>
              <c:showLegendKey val="0"/>
              <c:showVal val="1"/>
              <c:showCatName val="0"/>
              <c:showSerName val="0"/>
            </c:dLbl>
            <c:dLbl>
              <c:idx val="8"/>
              <c:layout>
                <c:manualLayout>
                  <c:x val="0"/>
                  <c:y val="-0.028700000000000003"/>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
                </c:manualLayout>
              </c:layout>
              <c:showLegendKey val="0"/>
              <c:showVal val="1"/>
              <c:showCatName val="0"/>
              <c:showSerName val="0"/>
            </c:dLbl>
            <c:dLbl>
              <c:idx val="11"/>
              <c:layout>
                <c:manualLayout>
                  <c:x val="0"/>
                  <c:y val="-0.037720000000000004"/>
                </c:manualLayout>
              </c:layout>
              <c:showLegendKey val="0"/>
              <c:showVal val="1"/>
              <c:showCatName val="0"/>
              <c:showSerName val="0"/>
            </c:dLbl>
            <c:dLbl>
              <c:idx val="12"/>
              <c:layout>
                <c:manualLayout>
                  <c:x val="0"/>
                  <c:y val="-0.012300000000000002"/>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1.4</c:v>
                </c:pt>
                <c:pt idx="1">
                  <c:v/>
                </c:pt>
                <c:pt idx="2">
                  <c:v>2.2</c:v>
                </c:pt>
                <c:pt idx="3">
                  <c:v>2.1</c:v>
                </c:pt>
                <c:pt idx="4">
                  <c:v/>
                </c:pt>
                <c:pt idx="5">
                  <c:v>2.3</c:v>
                </c:pt>
                <c:pt idx="6">
                  <c:v>3.0</c:v>
                </c:pt>
                <c:pt idx="7">
                  <c:v>2.8</c:v>
                </c:pt>
                <c:pt idx="8">
                  <c:v>3.5</c:v>
                </c:pt>
                <c:pt idx="9">
                  <c:v/>
                </c:pt>
                <c:pt idx="10">
                  <c:v>0</c:v>
                </c:pt>
                <c:pt idx="11">
                  <c:v>4.6</c:v>
                </c:pt>
                <c:pt idx="12">
                  <c:v>1.5</c:v>
                </c:pt>
              </c:numLit>
            </c:plus>
            <c:minus>
              <c:numLit>
                <c:formatCode>General</c:formatCode>
                <c:ptCount val="13"/>
                <c:pt idx="0">
                  <c:v>1.2</c:v>
                </c:pt>
                <c:pt idx="1">
                  <c:v/>
                </c:pt>
                <c:pt idx="2">
                  <c:v>1.7</c:v>
                </c:pt>
                <c:pt idx="3">
                  <c:v>1.9</c:v>
                </c:pt>
                <c:pt idx="4">
                  <c:v/>
                </c:pt>
                <c:pt idx="5">
                  <c:v>1.9</c:v>
                </c:pt>
                <c:pt idx="6">
                  <c:v>2.4</c:v>
                </c:pt>
                <c:pt idx="7">
                  <c:v>2.3</c:v>
                </c:pt>
                <c:pt idx="8">
                  <c:v>2.8</c:v>
                </c:pt>
                <c:pt idx="9">
                  <c:v/>
                </c:pt>
                <c:pt idx="10">
                  <c:v>0</c:v>
                </c:pt>
                <c:pt idx="11">
                  <c:v>3.5</c:v>
                </c:pt>
                <c:pt idx="12">
                  <c:v>1.3</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10.9</c:v>
                </c:pt>
                <c:pt idx="1">
                  <c:v/>
                </c:pt>
                <c:pt idx="2">
                  <c:v>8.6</c:v>
                </c:pt>
                <c:pt idx="3">
                  <c:v>13.4</c:v>
                </c:pt>
                <c:pt idx="4">
                  <c:v/>
                </c:pt>
                <c:pt idx="5">
                  <c:v>11.0</c:v>
                </c:pt>
                <c:pt idx="6">
                  <c:v>10.3</c:v>
                </c:pt>
                <c:pt idx="7">
                  <c:v>10.5</c:v>
                </c:pt>
                <c:pt idx="8">
                  <c:v>11.6</c:v>
                </c:pt>
                <c:pt idx="9">
                  <c:v/>
                </c:pt>
                <c:pt idx="10">
                  <c:v/>
                </c:pt>
                <c:pt idx="11">
                  <c:v>12.9</c:v>
                </c:pt>
                <c:pt idx="12">
                  <c:v>10.2</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1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12300000000000002"/>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164"/>
                </c:manualLayout>
              </c:layout>
              <c:showLegendKey val="0"/>
              <c:showVal val="1"/>
              <c:showCatName val="0"/>
              <c:showSerName val="0"/>
            </c:dLbl>
            <c:dLbl>
              <c:idx val="3"/>
              <c:layout>
                <c:manualLayout>
                  <c:x val="0"/>
                  <c:y val="-0.0164"/>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18860000000000002"/>
                </c:manualLayout>
              </c:layout>
              <c:showLegendKey val="0"/>
              <c:showVal val="1"/>
              <c:showCatName val="0"/>
              <c:showSerName val="0"/>
            </c:dLbl>
            <c:dLbl>
              <c:idx val="6"/>
              <c:layout>
                <c:manualLayout>
                  <c:x val="0"/>
                  <c:y val="-0.03526"/>
                </c:manualLayout>
              </c:layout>
              <c:showLegendKey val="0"/>
              <c:showVal val="1"/>
              <c:showCatName val="0"/>
              <c:showSerName val="0"/>
            </c:dLbl>
            <c:dLbl>
              <c:idx val="7"/>
              <c:layout>
                <c:manualLayout>
                  <c:x val="0"/>
                  <c:y val="-0.0205"/>
                </c:manualLayout>
              </c:layout>
              <c:showLegendKey val="0"/>
              <c:showVal val="1"/>
              <c:showCatName val="0"/>
              <c:showSerName val="0"/>
            </c:dLbl>
            <c:dLbl>
              <c:idx val="8"/>
              <c:layout>
                <c:manualLayout>
                  <c:x val="0"/>
                  <c:y val="-0.027880000000000002"/>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
                </c:manualLayout>
              </c:layout>
              <c:showLegendKey val="0"/>
              <c:showVal val="1"/>
              <c:showCatName val="0"/>
              <c:showSerName val="0"/>
            </c:dLbl>
            <c:dLbl>
              <c:idx val="11"/>
              <c:layout>
                <c:manualLayout>
                  <c:x val="0"/>
                  <c:y val="-0.041"/>
                </c:manualLayout>
              </c:layout>
              <c:showLegendKey val="0"/>
              <c:showVal val="1"/>
              <c:showCatName val="0"/>
              <c:showSerName val="0"/>
            </c:dLbl>
            <c:dLbl>
              <c:idx val="12"/>
              <c:layout>
                <c:manualLayout>
                  <c:x val="0"/>
                  <c:y val="-0.01148"/>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1.5</c:v>
                </c:pt>
                <c:pt idx="1">
                  <c:v/>
                </c:pt>
                <c:pt idx="2">
                  <c:v>2.0</c:v>
                </c:pt>
                <c:pt idx="3">
                  <c:v>2.0</c:v>
                </c:pt>
                <c:pt idx="4">
                  <c:v/>
                </c:pt>
                <c:pt idx="5">
                  <c:v>2.3</c:v>
                </c:pt>
                <c:pt idx="6">
                  <c:v>4.3</c:v>
                </c:pt>
                <c:pt idx="7">
                  <c:v>2.5</c:v>
                </c:pt>
                <c:pt idx="8">
                  <c:v>3.4</c:v>
                </c:pt>
                <c:pt idx="9">
                  <c:v/>
                </c:pt>
                <c:pt idx="10">
                  <c:v>0</c:v>
                </c:pt>
                <c:pt idx="11">
                  <c:v>5.0</c:v>
                </c:pt>
                <c:pt idx="12">
                  <c:v>1.4</c:v>
                </c:pt>
              </c:numLit>
            </c:plus>
            <c:minus>
              <c:numLit>
                <c:formatCode>General</c:formatCode>
                <c:ptCount val="13"/>
                <c:pt idx="0">
                  <c:v>1.3</c:v>
                </c:pt>
                <c:pt idx="1">
                  <c:v/>
                </c:pt>
                <c:pt idx="2">
                  <c:v>1.6</c:v>
                </c:pt>
                <c:pt idx="3">
                  <c:v>1.7</c:v>
                </c:pt>
                <c:pt idx="4">
                  <c:v/>
                </c:pt>
                <c:pt idx="5">
                  <c:v>1.8</c:v>
                </c:pt>
                <c:pt idx="6">
                  <c:v>2.9</c:v>
                </c:pt>
                <c:pt idx="7">
                  <c:v>1.8</c:v>
                </c:pt>
                <c:pt idx="8">
                  <c:v>2.4</c:v>
                </c:pt>
                <c:pt idx="9">
                  <c:v/>
                </c:pt>
                <c:pt idx="10">
                  <c:v>0</c:v>
                </c:pt>
                <c:pt idx="11">
                  <c:v>3.8</c:v>
                </c:pt>
                <c:pt idx="12">
                  <c:v>1.2</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7.7</c:v>
                </c:pt>
                <c:pt idx="1">
                  <c:v/>
                </c:pt>
                <c:pt idx="2">
                  <c:v>6.8</c:v>
                </c:pt>
                <c:pt idx="3">
                  <c:v>8.5</c:v>
                </c:pt>
                <c:pt idx="4">
                  <c:v/>
                </c:pt>
                <c:pt idx="5">
                  <c:v>7.9</c:v>
                </c:pt>
                <c:pt idx="6">
                  <c:v>8.0</c:v>
                </c:pt>
                <c:pt idx="7">
                  <c:v>7.0</c:v>
                </c:pt>
                <c:pt idx="8">
                  <c:v>7.5</c:v>
                </c:pt>
                <c:pt idx="9">
                  <c:v/>
                </c:pt>
                <c:pt idx="10">
                  <c:v/>
                </c:pt>
                <c:pt idx="11">
                  <c:v>13.9</c:v>
                </c:pt>
                <c:pt idx="12">
                  <c:v>6.0</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1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065600000000000007"/>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10660000000000001"/>
                </c:manualLayout>
              </c:layout>
              <c:showLegendKey val="0"/>
              <c:showVal val="1"/>
              <c:showCatName val="0"/>
              <c:showSerName val="0"/>
            </c:dLbl>
            <c:dLbl>
              <c:idx val="3"/>
              <c:layout>
                <c:manualLayout>
                  <c:x val="0"/>
                  <c:y val="-0.009020000000000002"/>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09020000000000002"/>
                </c:manualLayout>
              </c:layout>
              <c:showLegendKey val="0"/>
              <c:showVal val="1"/>
              <c:showCatName val="0"/>
              <c:showSerName val="0"/>
            </c:dLbl>
            <c:dLbl>
              <c:idx val="6"/>
              <c:layout>
                <c:manualLayout>
                  <c:x val="0"/>
                  <c:y val="-0.01558"/>
                </c:manualLayout>
              </c:layout>
              <c:showLegendKey val="0"/>
              <c:showVal val="1"/>
              <c:showCatName val="0"/>
              <c:showSerName val="0"/>
            </c:dLbl>
            <c:dLbl>
              <c:idx val="7"/>
              <c:layout>
                <c:manualLayout>
                  <c:x val="0"/>
                  <c:y val="-0.013940000000000001"/>
                </c:manualLayout>
              </c:layout>
              <c:showLegendKey val="0"/>
              <c:showVal val="1"/>
              <c:showCatName val="0"/>
              <c:showSerName val="0"/>
            </c:dLbl>
            <c:dLbl>
              <c:idx val="8"/>
              <c:layout>
                <c:manualLayout>
                  <c:x val="0"/>
                  <c:y val="-0.0205"/>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
                </c:manualLayout>
              </c:layout>
              <c:showLegendKey val="0"/>
              <c:showVal val="1"/>
              <c:showCatName val="0"/>
              <c:showSerName val="0"/>
            </c:dLbl>
            <c:dLbl>
              <c:idx val="11"/>
              <c:layout>
                <c:manualLayout>
                  <c:x val="0"/>
                  <c:y val="-0.03198"/>
                </c:manualLayout>
              </c:layout>
              <c:showLegendKey val="0"/>
              <c:showVal val="1"/>
              <c:showCatName val="0"/>
              <c:showSerName val="0"/>
            </c:dLbl>
            <c:dLbl>
              <c:idx val="12"/>
              <c:layout>
                <c:manualLayout>
                  <c:x val="0"/>
                  <c:y val="-0.0073800000000000011"/>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0.8</c:v>
                </c:pt>
                <c:pt idx="1">
                  <c:v/>
                </c:pt>
                <c:pt idx="2">
                  <c:v>1.3</c:v>
                </c:pt>
                <c:pt idx="3">
                  <c:v>1.1</c:v>
                </c:pt>
                <c:pt idx="4">
                  <c:v/>
                </c:pt>
                <c:pt idx="5">
                  <c:v>1.1</c:v>
                </c:pt>
                <c:pt idx="6">
                  <c:v>1.9</c:v>
                </c:pt>
                <c:pt idx="7">
                  <c:v>1.7</c:v>
                </c:pt>
                <c:pt idx="8">
                  <c:v>2.5</c:v>
                </c:pt>
                <c:pt idx="9">
                  <c:v/>
                </c:pt>
                <c:pt idx="10">
                  <c:v>0</c:v>
                </c:pt>
                <c:pt idx="11">
                  <c:v>3.9</c:v>
                </c:pt>
                <c:pt idx="12">
                  <c:v>0.9</c:v>
                </c:pt>
              </c:numLit>
            </c:plus>
            <c:minus>
              <c:numLit>
                <c:formatCode>General</c:formatCode>
                <c:ptCount val="13"/>
                <c:pt idx="0">
                  <c:v>0.7</c:v>
                </c:pt>
                <c:pt idx="1">
                  <c:v/>
                </c:pt>
                <c:pt idx="2">
                  <c:v>0.9</c:v>
                </c:pt>
                <c:pt idx="3">
                  <c:v>0.8</c:v>
                </c:pt>
                <c:pt idx="4">
                  <c:v/>
                </c:pt>
                <c:pt idx="5">
                  <c:v>0.7</c:v>
                </c:pt>
                <c:pt idx="6">
                  <c:v>1.1</c:v>
                </c:pt>
                <c:pt idx="7">
                  <c:v>1.1</c:v>
                </c:pt>
                <c:pt idx="8">
                  <c:v>1.3</c:v>
                </c:pt>
                <c:pt idx="9">
                  <c:v/>
                </c:pt>
                <c:pt idx="10">
                  <c:v>0</c:v>
                </c:pt>
                <c:pt idx="11">
                  <c:v>2.1</c:v>
                </c:pt>
                <c:pt idx="12">
                  <c:v>0.7</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2.6</c:v>
                </c:pt>
                <c:pt idx="1">
                  <c:v/>
                </c:pt>
                <c:pt idx="2">
                  <c:v>2.6</c:v>
                </c:pt>
                <c:pt idx="3">
                  <c:v>2.5</c:v>
                </c:pt>
                <c:pt idx="4">
                  <c:v/>
                </c:pt>
                <c:pt idx="5">
                  <c:v>1.8</c:v>
                </c:pt>
                <c:pt idx="6">
                  <c:v>2.7</c:v>
                </c:pt>
                <c:pt idx="7">
                  <c:v>2.8</c:v>
                </c:pt>
                <c:pt idx="8">
                  <c:v>2.9</c:v>
                </c:pt>
                <c:pt idx="9">
                  <c:v/>
                </c:pt>
                <c:pt idx="10">
                  <c:v/>
                </c:pt>
                <c:pt idx="11">
                  <c:v>4.6</c:v>
                </c:pt>
                <c:pt idx="12">
                  <c:v>2.1</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1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21320000000000002"/>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2542"/>
                </c:manualLayout>
              </c:layout>
              <c:showLegendKey val="0"/>
              <c:showVal val="1"/>
              <c:showCatName val="0"/>
              <c:showSerName val="0"/>
            </c:dLbl>
            <c:dLbl>
              <c:idx val="3"/>
              <c:layout>
                <c:manualLayout>
                  <c:x val="0"/>
                  <c:y val="-0.026240000000000003"/>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3198"/>
                </c:manualLayout>
              </c:layout>
              <c:showLegendKey val="0"/>
              <c:showVal val="1"/>
              <c:showCatName val="0"/>
              <c:showSerName val="0"/>
            </c:dLbl>
            <c:dLbl>
              <c:idx val="6"/>
              <c:layout>
                <c:manualLayout>
                  <c:x val="0"/>
                  <c:y val="-0.037720000000000004"/>
                </c:manualLayout>
              </c:layout>
              <c:showLegendKey val="0"/>
              <c:showVal val="1"/>
              <c:showCatName val="0"/>
              <c:showSerName val="0"/>
            </c:dLbl>
            <c:dLbl>
              <c:idx val="7"/>
              <c:layout>
                <c:manualLayout>
                  <c:x val="0"/>
                  <c:y val="-0.036080000000000008"/>
                </c:manualLayout>
              </c:layout>
              <c:showLegendKey val="0"/>
              <c:showVal val="1"/>
              <c:showCatName val="0"/>
              <c:showSerName val="0"/>
            </c:dLbl>
            <c:dLbl>
              <c:idx val="8"/>
              <c:layout>
                <c:manualLayout>
                  <c:x val="0"/>
                  <c:y val="-0.04592"/>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07052"/>
                </c:manualLayout>
              </c:layout>
              <c:showLegendKey val="0"/>
              <c:showVal val="1"/>
              <c:showCatName val="0"/>
              <c:showSerName val="0"/>
            </c:dLbl>
            <c:dLbl>
              <c:idx val="11"/>
              <c:layout>
                <c:manualLayout>
                  <c:x val="0"/>
                  <c:y val="-0.042640000000000004"/>
                </c:manualLayout>
              </c:layout>
              <c:showLegendKey val="0"/>
              <c:showVal val="1"/>
              <c:showCatName val="0"/>
              <c:showSerName val="0"/>
            </c:dLbl>
            <c:dLbl>
              <c:idx val="12"/>
              <c:layout>
                <c:manualLayout>
                  <c:x val="0"/>
                  <c:y val="-0.02296"/>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2.6</c:v>
                </c:pt>
                <c:pt idx="1">
                  <c:v/>
                </c:pt>
                <c:pt idx="2">
                  <c:v>3.1</c:v>
                </c:pt>
                <c:pt idx="3">
                  <c:v>3.2</c:v>
                </c:pt>
                <c:pt idx="4">
                  <c:v/>
                </c:pt>
                <c:pt idx="5">
                  <c:v>3.9</c:v>
                </c:pt>
                <c:pt idx="6">
                  <c:v>4.6</c:v>
                </c:pt>
                <c:pt idx="7">
                  <c:v>4.4</c:v>
                </c:pt>
                <c:pt idx="8">
                  <c:v>5.6</c:v>
                </c:pt>
                <c:pt idx="9">
                  <c:v/>
                </c:pt>
                <c:pt idx="10">
                  <c:v>8.6</c:v>
                </c:pt>
                <c:pt idx="11">
                  <c:v>5.2</c:v>
                </c:pt>
                <c:pt idx="12">
                  <c:v>2.8</c:v>
                </c:pt>
              </c:numLit>
            </c:plus>
            <c:minus>
              <c:numLit>
                <c:formatCode>General</c:formatCode>
                <c:ptCount val="13"/>
                <c:pt idx="0">
                  <c:v>2.5</c:v>
                </c:pt>
                <c:pt idx="1">
                  <c:v/>
                </c:pt>
                <c:pt idx="2">
                  <c:v>3.0</c:v>
                </c:pt>
                <c:pt idx="3">
                  <c:v>3.2</c:v>
                </c:pt>
                <c:pt idx="4">
                  <c:v/>
                </c:pt>
                <c:pt idx="5">
                  <c:v>3.6</c:v>
                </c:pt>
                <c:pt idx="6">
                  <c:v>4.3</c:v>
                </c:pt>
                <c:pt idx="7">
                  <c:v>4.4</c:v>
                </c:pt>
                <c:pt idx="8">
                  <c:v>5.6</c:v>
                </c:pt>
                <c:pt idx="9">
                  <c:v/>
                </c:pt>
                <c:pt idx="10">
                  <c:v>7.8</c:v>
                </c:pt>
                <c:pt idx="11">
                  <c:v>5.2</c:v>
                </c:pt>
                <c:pt idx="12">
                  <c:v>2.8</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38.7</c:v>
                </c:pt>
                <c:pt idx="1">
                  <c:v/>
                </c:pt>
                <c:pt idx="2">
                  <c:v>38.5</c:v>
                </c:pt>
                <c:pt idx="3">
                  <c:v>38.8</c:v>
                </c:pt>
                <c:pt idx="4">
                  <c:v/>
                </c:pt>
                <c:pt idx="5">
                  <c:v>26.1</c:v>
                </c:pt>
                <c:pt idx="6">
                  <c:v>36.4</c:v>
                </c:pt>
                <c:pt idx="7">
                  <c:v>45.2</c:v>
                </c:pt>
                <c:pt idx="8">
                  <c:v>46.9</c:v>
                </c:pt>
                <c:pt idx="9">
                  <c:v/>
                </c:pt>
                <c:pt idx="10">
                  <c:v>36.2</c:v>
                </c:pt>
                <c:pt idx="11">
                  <c:v>46.0</c:v>
                </c:pt>
                <c:pt idx="12">
                  <c:v>36.8</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1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0984"/>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14760000000000002"/>
                </c:manualLayout>
              </c:layout>
              <c:showLegendKey val="0"/>
              <c:showVal val="1"/>
              <c:showCatName val="0"/>
              <c:showSerName val="0"/>
            </c:dLbl>
            <c:dLbl>
              <c:idx val="3"/>
              <c:layout>
                <c:manualLayout>
                  <c:x val="0"/>
                  <c:y val="-0.012300000000000002"/>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1968"/>
                </c:manualLayout>
              </c:layout>
              <c:showLegendKey val="0"/>
              <c:showVal val="1"/>
              <c:showCatName val="0"/>
              <c:showSerName val="0"/>
            </c:dLbl>
            <c:dLbl>
              <c:idx val="6"/>
              <c:layout>
                <c:manualLayout>
                  <c:x val="0"/>
                  <c:y val="-0.023780000000000003"/>
                </c:manualLayout>
              </c:layout>
              <c:showLegendKey val="0"/>
              <c:showVal val="1"/>
              <c:showCatName val="0"/>
              <c:showSerName val="0"/>
            </c:dLbl>
            <c:dLbl>
              <c:idx val="7"/>
              <c:layout>
                <c:manualLayout>
                  <c:x val="0"/>
                  <c:y val="-0.014760000000000002"/>
                </c:manualLayout>
              </c:layout>
              <c:showLegendKey val="0"/>
              <c:showVal val="1"/>
              <c:showCatName val="0"/>
              <c:showSerName val="0"/>
            </c:dLbl>
            <c:dLbl>
              <c:idx val="8"/>
              <c:layout>
                <c:manualLayout>
                  <c:x val="0"/>
                  <c:y val="-0.021320000000000002"/>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059860000000000003"/>
                </c:manualLayout>
              </c:layout>
              <c:showLegendKey val="0"/>
              <c:showVal val="1"/>
              <c:showCatName val="0"/>
              <c:showSerName val="0"/>
            </c:dLbl>
            <c:dLbl>
              <c:idx val="11"/>
              <c:layout>
                <c:manualLayout>
                  <c:x val="0"/>
                  <c:y val="-0.036080000000000008"/>
                </c:manualLayout>
              </c:layout>
              <c:showLegendKey val="0"/>
              <c:showVal val="1"/>
              <c:showCatName val="0"/>
              <c:showSerName val="0"/>
            </c:dLbl>
            <c:dLbl>
              <c:idx val="12"/>
              <c:layout>
                <c:manualLayout>
                  <c:x val="0"/>
                  <c:y val="-0.009020000000000002"/>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1.2</c:v>
                </c:pt>
                <c:pt idx="1">
                  <c:v/>
                </c:pt>
                <c:pt idx="2">
                  <c:v>1.8</c:v>
                </c:pt>
                <c:pt idx="3">
                  <c:v>1.5</c:v>
                </c:pt>
                <c:pt idx="4">
                  <c:v/>
                </c:pt>
                <c:pt idx="5">
                  <c:v>2.4</c:v>
                </c:pt>
                <c:pt idx="6">
                  <c:v>2.9</c:v>
                </c:pt>
                <c:pt idx="7">
                  <c:v>1.8</c:v>
                </c:pt>
                <c:pt idx="8">
                  <c:v>2.6</c:v>
                </c:pt>
                <c:pt idx="9">
                  <c:v/>
                </c:pt>
                <c:pt idx="10">
                  <c:v>7.3</c:v>
                </c:pt>
                <c:pt idx="11">
                  <c:v>4.4</c:v>
                </c:pt>
                <c:pt idx="12">
                  <c:v>1.1</c:v>
                </c:pt>
              </c:numLit>
            </c:plus>
            <c:minus>
              <c:numLit>
                <c:formatCode>General</c:formatCode>
                <c:ptCount val="13"/>
                <c:pt idx="0">
                  <c:v>1.0</c:v>
                </c:pt>
                <c:pt idx="1">
                  <c:v/>
                </c:pt>
                <c:pt idx="2">
                  <c:v>1.5</c:v>
                </c:pt>
                <c:pt idx="3">
                  <c:v>1.3</c:v>
                </c:pt>
                <c:pt idx="4">
                  <c:v/>
                </c:pt>
                <c:pt idx="5">
                  <c:v>1.8</c:v>
                </c:pt>
                <c:pt idx="6">
                  <c:v>2.1</c:v>
                </c:pt>
                <c:pt idx="7">
                  <c:v>1.5</c:v>
                </c:pt>
                <c:pt idx="8">
                  <c:v>2.1</c:v>
                </c:pt>
                <c:pt idx="9">
                  <c:v/>
                </c:pt>
                <c:pt idx="10">
                  <c:v>3.3</c:v>
                </c:pt>
                <c:pt idx="11">
                  <c:v>3.5</c:v>
                </c:pt>
                <c:pt idx="12">
                  <c:v>0.9</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8.2</c:v>
                </c:pt>
                <c:pt idx="1">
                  <c:v/>
                </c:pt>
                <c:pt idx="2">
                  <c:v>9.1</c:v>
                </c:pt>
                <c:pt idx="3">
                  <c:v>7.3</c:v>
                </c:pt>
                <c:pt idx="4">
                  <c:v/>
                </c:pt>
                <c:pt idx="5">
                  <c:v>7.9</c:v>
                </c:pt>
                <c:pt idx="6">
                  <c:v>7.4</c:v>
                </c:pt>
                <c:pt idx="7">
                  <c:v>9.2</c:v>
                </c:pt>
                <c:pt idx="8">
                  <c:v>8.1</c:v>
                </c:pt>
                <c:pt idx="9">
                  <c:v/>
                </c:pt>
                <c:pt idx="10">
                  <c:v>5.7</c:v>
                </c:pt>
                <c:pt idx="11">
                  <c:v>13.8</c:v>
                </c:pt>
                <c:pt idx="12">
                  <c:v>6.7</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1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14760000000000002"/>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18860000000000002"/>
                </c:manualLayout>
              </c:layout>
              <c:showLegendKey val="0"/>
              <c:showVal val="1"/>
              <c:showCatName val="0"/>
              <c:showSerName val="0"/>
            </c:dLbl>
            <c:dLbl>
              <c:idx val="3"/>
              <c:layout>
                <c:manualLayout>
                  <c:x val="0"/>
                  <c:y val="-0.018040000000000004"/>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17220000000000003"/>
                </c:manualLayout>
              </c:layout>
              <c:showLegendKey val="0"/>
              <c:showVal val="1"/>
              <c:showCatName val="0"/>
              <c:showSerName val="0"/>
            </c:dLbl>
            <c:dLbl>
              <c:idx val="6"/>
              <c:layout>
                <c:manualLayout>
                  <c:x val="0"/>
                  <c:y val="-0.03116"/>
                </c:manualLayout>
              </c:layout>
              <c:showLegendKey val="0"/>
              <c:showVal val="1"/>
              <c:showCatName val="0"/>
              <c:showSerName val="0"/>
            </c:dLbl>
            <c:dLbl>
              <c:idx val="7"/>
              <c:layout>
                <c:manualLayout>
                  <c:x val="0"/>
                  <c:y val="-0.029520000000000005"/>
                </c:manualLayout>
              </c:layout>
              <c:showLegendKey val="0"/>
              <c:showVal val="1"/>
              <c:showCatName val="0"/>
              <c:showSerName val="0"/>
            </c:dLbl>
            <c:dLbl>
              <c:idx val="8"/>
              <c:layout>
                <c:manualLayout>
                  <c:x val="0"/>
                  <c:y val="-0.0328"/>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03526"/>
                </c:manualLayout>
              </c:layout>
              <c:showLegendKey val="0"/>
              <c:showVal val="1"/>
              <c:showCatName val="0"/>
              <c:showSerName val="0"/>
            </c:dLbl>
            <c:dLbl>
              <c:idx val="11"/>
              <c:layout>
                <c:manualLayout>
                  <c:x val="0"/>
                  <c:y val="-0.034440000000000005"/>
                </c:manualLayout>
              </c:layout>
              <c:showLegendKey val="0"/>
              <c:showVal val="1"/>
              <c:showCatName val="0"/>
              <c:showSerName val="0"/>
            </c:dLbl>
            <c:dLbl>
              <c:idx val="12"/>
              <c:layout>
                <c:manualLayout>
                  <c:x val="0"/>
                  <c:y val="-0.0164"/>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1.8</c:v>
                </c:pt>
                <c:pt idx="1">
                  <c:v/>
                </c:pt>
                <c:pt idx="2">
                  <c:v>2.3</c:v>
                </c:pt>
                <c:pt idx="3">
                  <c:v>2.2</c:v>
                </c:pt>
                <c:pt idx="4">
                  <c:v/>
                </c:pt>
                <c:pt idx="5">
                  <c:v>2.1</c:v>
                </c:pt>
                <c:pt idx="6">
                  <c:v>3.8</c:v>
                </c:pt>
                <c:pt idx="7">
                  <c:v>3.6</c:v>
                </c:pt>
                <c:pt idx="8">
                  <c:v>4.0</c:v>
                </c:pt>
                <c:pt idx="9">
                  <c:v/>
                </c:pt>
                <c:pt idx="10">
                  <c:v>4.3</c:v>
                </c:pt>
                <c:pt idx="11">
                  <c:v>4.2</c:v>
                </c:pt>
                <c:pt idx="12">
                  <c:v>2.0</c:v>
                </c:pt>
              </c:numLit>
            </c:plus>
            <c:minus>
              <c:numLit>
                <c:formatCode>General</c:formatCode>
                <c:ptCount val="13"/>
                <c:pt idx="0">
                  <c:v>1.7</c:v>
                </c:pt>
                <c:pt idx="1">
                  <c:v/>
                </c:pt>
                <c:pt idx="2">
                  <c:v>2.1</c:v>
                </c:pt>
                <c:pt idx="3">
                  <c:v>1.9</c:v>
                </c:pt>
                <c:pt idx="4">
                  <c:v/>
                </c:pt>
                <c:pt idx="5">
                  <c:v>1.7</c:v>
                </c:pt>
                <c:pt idx="6">
                  <c:v>3.0</c:v>
                </c:pt>
                <c:pt idx="7">
                  <c:v>3.2</c:v>
                </c:pt>
                <c:pt idx="8">
                  <c:v>3.4</c:v>
                </c:pt>
                <c:pt idx="9">
                  <c:v/>
                </c:pt>
                <c:pt idx="10">
                  <c:v>2.6</c:v>
                </c:pt>
                <c:pt idx="11">
                  <c:v>3.3</c:v>
                </c:pt>
                <c:pt idx="12">
                  <c:v>1.8</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15.0</c:v>
                </c:pt>
                <c:pt idx="1">
                  <c:v/>
                </c:pt>
                <c:pt idx="2">
                  <c:v>14.4</c:v>
                </c:pt>
                <c:pt idx="3">
                  <c:v>15.5</c:v>
                </c:pt>
                <c:pt idx="4">
                  <c:v/>
                </c:pt>
                <c:pt idx="5">
                  <c:v>9.0</c:v>
                </c:pt>
                <c:pt idx="6">
                  <c:v>13.2</c:v>
                </c:pt>
                <c:pt idx="7">
                  <c:v>19.3</c:v>
                </c:pt>
                <c:pt idx="8">
                  <c:v>18.5</c:v>
                </c:pt>
                <c:pt idx="9">
                  <c:v/>
                </c:pt>
                <c:pt idx="10">
                  <c:v>5.8</c:v>
                </c:pt>
                <c:pt idx="11">
                  <c:v>14.6</c:v>
                </c:pt>
                <c:pt idx="12">
                  <c:v>15.5</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1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09020000000000002"/>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1148"/>
                </c:manualLayout>
              </c:layout>
              <c:showLegendKey val="0"/>
              <c:showVal val="1"/>
              <c:showCatName val="0"/>
              <c:showSerName val="0"/>
            </c:dLbl>
            <c:dLbl>
              <c:idx val="3"/>
              <c:layout>
                <c:manualLayout>
                  <c:x val="0"/>
                  <c:y val="-0.013940000000000001"/>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0984"/>
                </c:manualLayout>
              </c:layout>
              <c:showLegendKey val="0"/>
              <c:showVal val="1"/>
              <c:showCatName val="0"/>
              <c:showSerName val="0"/>
            </c:dLbl>
            <c:dLbl>
              <c:idx val="6"/>
              <c:layout>
                <c:manualLayout>
                  <c:x val="0"/>
                  <c:y val="-0.018860000000000002"/>
                </c:manualLayout>
              </c:layout>
              <c:showLegendKey val="0"/>
              <c:showVal val="1"/>
              <c:showCatName val="0"/>
              <c:showSerName val="0"/>
            </c:dLbl>
            <c:dLbl>
              <c:idx val="7"/>
              <c:layout>
                <c:manualLayout>
                  <c:x val="0"/>
                  <c:y val="-0.017220000000000003"/>
                </c:manualLayout>
              </c:layout>
              <c:showLegendKey val="0"/>
              <c:showVal val="1"/>
              <c:showCatName val="0"/>
              <c:showSerName val="0"/>
            </c:dLbl>
            <c:dLbl>
              <c:idx val="8"/>
              <c:layout>
                <c:manualLayout>
                  <c:x val="0"/>
                  <c:y val="-0.024600000000000004"/>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026240000000000003"/>
                </c:manualLayout>
              </c:layout>
              <c:showLegendKey val="0"/>
              <c:showVal val="1"/>
              <c:showCatName val="0"/>
              <c:showSerName val="0"/>
            </c:dLbl>
            <c:dLbl>
              <c:idx val="11"/>
              <c:layout>
                <c:manualLayout>
                  <c:x val="0"/>
                  <c:y val="-0.02706"/>
                </c:manualLayout>
              </c:layout>
              <c:showLegendKey val="0"/>
              <c:showVal val="1"/>
              <c:showCatName val="0"/>
              <c:showSerName val="0"/>
            </c:dLbl>
            <c:dLbl>
              <c:idx val="12"/>
              <c:layout>
                <c:manualLayout>
                  <c:x val="0"/>
                  <c:y val="-0.010660000000000001"/>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1.1</c:v>
                </c:pt>
                <c:pt idx="1">
                  <c:v/>
                </c:pt>
                <c:pt idx="2">
                  <c:v>1.4</c:v>
                </c:pt>
                <c:pt idx="3">
                  <c:v>1.7</c:v>
                </c:pt>
                <c:pt idx="4">
                  <c:v/>
                </c:pt>
                <c:pt idx="5">
                  <c:v>1.2</c:v>
                </c:pt>
                <c:pt idx="6">
                  <c:v>2.3</c:v>
                </c:pt>
                <c:pt idx="7">
                  <c:v>2.1</c:v>
                </c:pt>
                <c:pt idx="8">
                  <c:v>3.0</c:v>
                </c:pt>
                <c:pt idx="9">
                  <c:v/>
                </c:pt>
                <c:pt idx="10">
                  <c:v>3.2</c:v>
                </c:pt>
                <c:pt idx="11">
                  <c:v>3.3</c:v>
                </c:pt>
                <c:pt idx="12">
                  <c:v>1.3</c:v>
                </c:pt>
              </c:numLit>
            </c:plus>
            <c:minus>
              <c:numLit>
                <c:formatCode>General</c:formatCode>
                <c:ptCount val="13"/>
                <c:pt idx="0">
                  <c:v>1.0</c:v>
                </c:pt>
                <c:pt idx="1">
                  <c:v/>
                </c:pt>
                <c:pt idx="2">
                  <c:v>1.1</c:v>
                </c:pt>
                <c:pt idx="3">
                  <c:v>1.2</c:v>
                </c:pt>
                <c:pt idx="4">
                  <c:v/>
                </c:pt>
                <c:pt idx="5">
                  <c:v>0.7</c:v>
                </c:pt>
                <c:pt idx="6">
                  <c:v>1.5</c:v>
                </c:pt>
                <c:pt idx="7">
                  <c:v>1.7</c:v>
                </c:pt>
                <c:pt idx="8">
                  <c:v>2.3</c:v>
                </c:pt>
                <c:pt idx="9">
                  <c:v/>
                </c:pt>
                <c:pt idx="10">
                  <c:v>1.3</c:v>
                </c:pt>
                <c:pt idx="11">
                  <c:v>2.2</c:v>
                </c:pt>
                <c:pt idx="12">
                  <c:v>1.0</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5.8</c:v>
                </c:pt>
                <c:pt idx="1">
                  <c:v/>
                </c:pt>
                <c:pt idx="2">
                  <c:v>6.2</c:v>
                </c:pt>
                <c:pt idx="3">
                  <c:v>5.3</c:v>
                </c:pt>
                <c:pt idx="4">
                  <c:v/>
                </c:pt>
                <c:pt idx="5">
                  <c:v>2.3</c:v>
                </c:pt>
                <c:pt idx="6">
                  <c:v>4.2</c:v>
                </c:pt>
                <c:pt idx="7">
                  <c:v>7.9</c:v>
                </c:pt>
                <c:pt idx="8">
                  <c:v>8.7</c:v>
                </c:pt>
                <c:pt idx="9">
                  <c:v/>
                </c:pt>
                <c:pt idx="10">
                  <c:v>2.3</c:v>
                </c:pt>
                <c:pt idx="11">
                  <c:v>5.7</c:v>
                </c:pt>
                <c:pt idx="12">
                  <c:v>6.1</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1a.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22140000000000003"/>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41"/>
                </c:manualLayout>
              </c:layout>
              <c:showLegendKey val="0"/>
              <c:showVal val="1"/>
              <c:showCatName val="0"/>
              <c:showSerName val="0"/>
            </c:dLbl>
            <c:dLbl>
              <c:idx val="3"/>
              <c:layout>
                <c:manualLayout>
                  <c:x val="0"/>
                  <c:y val="-0.023780000000000003"/>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
                </c:manualLayout>
              </c:layout>
              <c:showLegendKey val="0"/>
              <c:showVal val="1"/>
              <c:showCatName val="0"/>
              <c:showSerName val="0"/>
            </c:dLbl>
            <c:dLbl>
              <c:idx val="6"/>
              <c:layout>
                <c:manualLayout>
                  <c:x val="0"/>
                  <c:y val="-0"/>
                </c:manualLayout>
              </c:layout>
              <c:showLegendKey val="0"/>
              <c:showVal val="1"/>
              <c:showCatName val="0"/>
              <c:showSerName val="0"/>
            </c:dLbl>
            <c:dLbl>
              <c:idx val="7"/>
              <c:layout>
                <c:manualLayout>
                  <c:x val="0"/>
                  <c:y val="-0.049200000000000008"/>
                </c:manualLayout>
              </c:layout>
              <c:showLegendKey val="0"/>
              <c:showVal val="1"/>
              <c:showCatName val="0"/>
              <c:showSerName val="0"/>
            </c:dLbl>
            <c:dLbl>
              <c:idx val="8"/>
              <c:layout>
                <c:manualLayout>
                  <c:x val="0"/>
                  <c:y val="-0.05494"/>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
                </c:manualLayout>
              </c:layout>
              <c:showLegendKey val="0"/>
              <c:showVal val="1"/>
              <c:showCatName val="0"/>
              <c:showSerName val="0"/>
            </c:dLbl>
            <c:dLbl>
              <c:idx val="11"/>
              <c:layout>
                <c:manualLayout>
                  <c:x val="0"/>
                  <c:y val="-0"/>
                </c:manualLayout>
              </c:layout>
              <c:showLegendKey val="0"/>
              <c:showVal val="1"/>
              <c:showCatName val="0"/>
              <c:showSerName val="0"/>
            </c:dLbl>
            <c:dLbl>
              <c:idx val="12"/>
              <c:layout>
                <c:manualLayout>
                  <c:x val="0"/>
                  <c:y val="-0.02542"/>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2.7</c:v>
                </c:pt>
                <c:pt idx="1">
                  <c:v/>
                </c:pt>
                <c:pt idx="2">
                  <c:v>5.0</c:v>
                </c:pt>
                <c:pt idx="3">
                  <c:v>2.9</c:v>
                </c:pt>
                <c:pt idx="4">
                  <c:v/>
                </c:pt>
                <c:pt idx="5">
                  <c:v>0</c:v>
                </c:pt>
                <c:pt idx="6">
                  <c:v>0</c:v>
                </c:pt>
                <c:pt idx="7">
                  <c:v>6.0</c:v>
                </c:pt>
                <c:pt idx="8">
                  <c:v>6.7</c:v>
                </c:pt>
                <c:pt idx="9">
                  <c:v/>
                </c:pt>
                <c:pt idx="10">
                  <c:v>0</c:v>
                </c:pt>
                <c:pt idx="11">
                  <c:v>0</c:v>
                </c:pt>
                <c:pt idx="12">
                  <c:v>3.1</c:v>
                </c:pt>
              </c:numLit>
            </c:plus>
            <c:minus>
              <c:numLit>
                <c:formatCode>General</c:formatCode>
                <c:ptCount val="13"/>
                <c:pt idx="0">
                  <c:v>2.0</c:v>
                </c:pt>
                <c:pt idx="1">
                  <c:v/>
                </c:pt>
                <c:pt idx="2">
                  <c:v>3.6</c:v>
                </c:pt>
                <c:pt idx="3">
                  <c:v>1.5</c:v>
                </c:pt>
                <c:pt idx="4">
                  <c:v/>
                </c:pt>
                <c:pt idx="5">
                  <c:v>0</c:v>
                </c:pt>
                <c:pt idx="6">
                  <c:v>0</c:v>
                </c:pt>
                <c:pt idx="7">
                  <c:v>4.1</c:v>
                </c:pt>
                <c:pt idx="8">
                  <c:v>3.6</c:v>
                </c:pt>
                <c:pt idx="9">
                  <c:v/>
                </c:pt>
                <c:pt idx="10">
                  <c:v>0</c:v>
                </c:pt>
                <c:pt idx="11">
                  <c:v>0</c:v>
                </c:pt>
                <c:pt idx="12">
                  <c:v>2.1</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7.1</c:v>
                </c:pt>
                <c:pt idx="1">
                  <c:v/>
                </c:pt>
                <c:pt idx="2">
                  <c:v>11.4</c:v>
                </c:pt>
                <c:pt idx="3">
                  <c:v>3.1</c:v>
                </c:pt>
                <c:pt idx="4">
                  <c:v/>
                </c:pt>
                <c:pt idx="5">
                  <c:v/>
                </c:pt>
                <c:pt idx="6">
                  <c:v/>
                </c:pt>
                <c:pt idx="7">
                  <c:v>11.3</c:v>
                </c:pt>
                <c:pt idx="8">
                  <c:v>7.0</c:v>
                </c:pt>
                <c:pt idx="9">
                  <c:v/>
                </c:pt>
                <c:pt idx="10">
                  <c:v/>
                </c:pt>
                <c:pt idx="11">
                  <c:v/>
                </c:pt>
                <c:pt idx="12">
                  <c:v>6.5</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1b.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24600000000000004"/>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43460000000000006"/>
                </c:manualLayout>
              </c:layout>
              <c:showLegendKey val="0"/>
              <c:showVal val="1"/>
              <c:showCatName val="0"/>
              <c:showSerName val="0"/>
            </c:dLbl>
            <c:dLbl>
              <c:idx val="3"/>
              <c:layout>
                <c:manualLayout>
                  <c:x val="0"/>
                  <c:y val="-0.02542"/>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
                </c:manualLayout>
              </c:layout>
              <c:showLegendKey val="0"/>
              <c:showVal val="1"/>
              <c:showCatName val="0"/>
              <c:showSerName val="0"/>
            </c:dLbl>
            <c:dLbl>
              <c:idx val="6"/>
              <c:layout>
                <c:manualLayout>
                  <c:x val="0"/>
                  <c:y val="-0"/>
                </c:manualLayout>
              </c:layout>
              <c:showLegendKey val="0"/>
              <c:showVal val="1"/>
              <c:showCatName val="0"/>
              <c:showSerName val="0"/>
            </c:dLbl>
            <c:dLbl>
              <c:idx val="7"/>
              <c:layout>
                <c:manualLayout>
                  <c:x val="0"/>
                  <c:y val="-0.034440000000000005"/>
                </c:manualLayout>
              </c:layout>
              <c:showLegendKey val="0"/>
              <c:showVal val="1"/>
              <c:showCatName val="0"/>
              <c:showSerName val="0"/>
            </c:dLbl>
            <c:dLbl>
              <c:idx val="8"/>
              <c:layout>
                <c:manualLayout>
                  <c:x val="0"/>
                  <c:y val="-0"/>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
                </c:manualLayout>
              </c:layout>
              <c:showLegendKey val="0"/>
              <c:showVal val="1"/>
              <c:showCatName val="0"/>
              <c:showSerName val="0"/>
            </c:dLbl>
            <c:dLbl>
              <c:idx val="11"/>
              <c:layout>
                <c:manualLayout>
                  <c:x val="0"/>
                  <c:y val="-0"/>
                </c:manualLayout>
              </c:layout>
              <c:showLegendKey val="0"/>
              <c:showVal val="1"/>
              <c:showCatName val="0"/>
              <c:showSerName val="0"/>
            </c:dLbl>
            <c:dLbl>
              <c:idx val="12"/>
              <c:layout>
                <c:manualLayout>
                  <c:x val="0"/>
                  <c:y val="-0.02296"/>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3.0</c:v>
                </c:pt>
                <c:pt idx="1">
                  <c:v/>
                </c:pt>
                <c:pt idx="2">
                  <c:v>5.3</c:v>
                </c:pt>
                <c:pt idx="3">
                  <c:v>3.1</c:v>
                </c:pt>
                <c:pt idx="4">
                  <c:v/>
                </c:pt>
                <c:pt idx="5">
                  <c:v>0</c:v>
                </c:pt>
                <c:pt idx="6">
                  <c:v>0</c:v>
                </c:pt>
                <c:pt idx="7">
                  <c:v>4.2</c:v>
                </c:pt>
                <c:pt idx="8">
                  <c:v>0</c:v>
                </c:pt>
                <c:pt idx="9">
                  <c:v/>
                </c:pt>
                <c:pt idx="10">
                  <c:v>0</c:v>
                </c:pt>
                <c:pt idx="11">
                  <c:v>0</c:v>
                </c:pt>
                <c:pt idx="12">
                  <c:v>2.8</c:v>
                </c:pt>
              </c:numLit>
            </c:plus>
            <c:minus>
              <c:numLit>
                <c:formatCode>General</c:formatCode>
                <c:ptCount val="13"/>
                <c:pt idx="0">
                  <c:v>1.9</c:v>
                </c:pt>
                <c:pt idx="1">
                  <c:v/>
                </c:pt>
                <c:pt idx="2">
                  <c:v>3.1</c:v>
                </c:pt>
                <c:pt idx="3">
                  <c:v>1.5</c:v>
                </c:pt>
                <c:pt idx="4">
                  <c:v/>
                </c:pt>
                <c:pt idx="5">
                  <c:v>0</c:v>
                </c:pt>
                <c:pt idx="6">
                  <c:v>0</c:v>
                </c:pt>
                <c:pt idx="7">
                  <c:v>2.5</c:v>
                </c:pt>
                <c:pt idx="8">
                  <c:v>0</c:v>
                </c:pt>
                <c:pt idx="9">
                  <c:v/>
                </c:pt>
                <c:pt idx="10">
                  <c:v>0</c:v>
                </c:pt>
                <c:pt idx="11">
                  <c:v>0</c:v>
                </c:pt>
                <c:pt idx="12">
                  <c:v>1.6</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5.1</c:v>
                </c:pt>
                <c:pt idx="1">
                  <c:v/>
                </c:pt>
                <c:pt idx="2">
                  <c:v>6.7</c:v>
                </c:pt>
                <c:pt idx="3">
                  <c:v>3.0</c:v>
                </c:pt>
                <c:pt idx="4">
                  <c:v/>
                </c:pt>
                <c:pt idx="5">
                  <c:v/>
                </c:pt>
                <c:pt idx="6">
                  <c:v/>
                </c:pt>
                <c:pt idx="7">
                  <c:v>5.7</c:v>
                </c:pt>
                <c:pt idx="8">
                  <c:v/>
                </c:pt>
                <c:pt idx="9">
                  <c:v/>
                </c:pt>
                <c:pt idx="10">
                  <c:v/>
                </c:pt>
                <c:pt idx="11">
                  <c:v/>
                </c:pt>
                <c:pt idx="12">
                  <c:v>3.6</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1c.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082"/>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1148"/>
                </c:manualLayout>
              </c:layout>
              <c:showLegendKey val="0"/>
              <c:showVal val="1"/>
              <c:showCatName val="0"/>
              <c:showSerName val="0"/>
            </c:dLbl>
            <c:dLbl>
              <c:idx val="3"/>
              <c:layout>
                <c:manualLayout>
                  <c:x val="0"/>
                  <c:y val="-0.00984"/>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0984"/>
                </c:manualLayout>
              </c:layout>
              <c:showLegendKey val="0"/>
              <c:showVal val="1"/>
              <c:showCatName val="0"/>
              <c:showSerName val="0"/>
            </c:dLbl>
            <c:dLbl>
              <c:idx val="6"/>
              <c:layout>
                <c:manualLayout>
                  <c:x val="0"/>
                  <c:y val="-0.018860000000000002"/>
                </c:manualLayout>
              </c:layout>
              <c:showLegendKey val="0"/>
              <c:showVal val="1"/>
              <c:showCatName val="0"/>
              <c:showSerName val="0"/>
            </c:dLbl>
            <c:dLbl>
              <c:idx val="7"/>
              <c:layout>
                <c:manualLayout>
                  <c:x val="0"/>
                  <c:y val="-0.01558"/>
                </c:manualLayout>
              </c:layout>
              <c:showLegendKey val="0"/>
              <c:showVal val="1"/>
              <c:showCatName val="0"/>
              <c:showSerName val="0"/>
            </c:dLbl>
            <c:dLbl>
              <c:idx val="8"/>
              <c:layout>
                <c:manualLayout>
                  <c:x val="0"/>
                  <c:y val="-0.02296"/>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024600000000000004"/>
                </c:manualLayout>
              </c:layout>
              <c:showLegendKey val="0"/>
              <c:showVal val="1"/>
              <c:showCatName val="0"/>
              <c:showSerName val="0"/>
            </c:dLbl>
            <c:dLbl>
              <c:idx val="11"/>
              <c:layout>
                <c:manualLayout>
                  <c:x val="0"/>
                  <c:y val="-0.026240000000000003"/>
                </c:manualLayout>
              </c:layout>
              <c:showLegendKey val="0"/>
              <c:showVal val="1"/>
              <c:showCatName val="0"/>
              <c:showSerName val="0"/>
            </c:dLbl>
            <c:dLbl>
              <c:idx val="12"/>
              <c:layout>
                <c:manualLayout>
                  <c:x val="0"/>
                  <c:y val="-0.0082"/>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1.0</c:v>
                </c:pt>
                <c:pt idx="1">
                  <c:v/>
                </c:pt>
                <c:pt idx="2">
                  <c:v>1.4</c:v>
                </c:pt>
                <c:pt idx="3">
                  <c:v>1.2</c:v>
                </c:pt>
                <c:pt idx="4">
                  <c:v/>
                </c:pt>
                <c:pt idx="5">
                  <c:v>1.2</c:v>
                </c:pt>
                <c:pt idx="6">
                  <c:v>2.3</c:v>
                </c:pt>
                <c:pt idx="7">
                  <c:v>1.9</c:v>
                </c:pt>
                <c:pt idx="8">
                  <c:v>2.8</c:v>
                </c:pt>
                <c:pt idx="9">
                  <c:v/>
                </c:pt>
                <c:pt idx="10">
                  <c:v>3.0</c:v>
                </c:pt>
                <c:pt idx="11">
                  <c:v>3.2</c:v>
                </c:pt>
                <c:pt idx="12">
                  <c:v>1.0</c:v>
                </c:pt>
              </c:numLit>
            </c:plus>
            <c:minus>
              <c:numLit>
                <c:formatCode>General</c:formatCode>
                <c:ptCount val="13"/>
                <c:pt idx="0">
                  <c:v>0.8</c:v>
                </c:pt>
                <c:pt idx="1">
                  <c:v/>
                </c:pt>
                <c:pt idx="2">
                  <c:v>1.0</c:v>
                </c:pt>
                <c:pt idx="3">
                  <c:v>1.0</c:v>
                </c:pt>
                <c:pt idx="4">
                  <c:v/>
                </c:pt>
                <c:pt idx="5">
                  <c:v>0.8</c:v>
                </c:pt>
                <c:pt idx="6">
                  <c:v>1.4</c:v>
                </c:pt>
                <c:pt idx="7">
                  <c:v>1.3</c:v>
                </c:pt>
                <c:pt idx="8">
                  <c:v>1.7</c:v>
                </c:pt>
                <c:pt idx="9">
                  <c:v/>
                </c:pt>
                <c:pt idx="10">
                  <c:v>1.1</c:v>
                </c:pt>
                <c:pt idx="11">
                  <c:v>2.1</c:v>
                </c:pt>
                <c:pt idx="12">
                  <c:v>0.8</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3.8</c:v>
                </c:pt>
                <c:pt idx="1">
                  <c:v/>
                </c:pt>
                <c:pt idx="2">
                  <c:v>4.1</c:v>
                </c:pt>
                <c:pt idx="3">
                  <c:v>3.5</c:v>
                </c:pt>
                <c:pt idx="4">
                  <c:v/>
                </c:pt>
                <c:pt idx="5">
                  <c:v>2.3</c:v>
                </c:pt>
                <c:pt idx="6">
                  <c:v>3.9</c:v>
                </c:pt>
                <c:pt idx="7">
                  <c:v>4.2</c:v>
                </c:pt>
                <c:pt idx="8">
                  <c:v>4.6</c:v>
                </c:pt>
                <c:pt idx="9">
                  <c:v/>
                </c:pt>
                <c:pt idx="10">
                  <c:v>1.6</c:v>
                </c:pt>
                <c:pt idx="11">
                  <c:v>5.5</c:v>
                </c:pt>
                <c:pt idx="12">
                  <c:v>3.6</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1d.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1148"/>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1558"/>
                </c:manualLayout>
              </c:layout>
              <c:showLegendKey val="0"/>
              <c:showVal val="1"/>
              <c:showCatName val="0"/>
              <c:showSerName val="0"/>
            </c:dLbl>
            <c:dLbl>
              <c:idx val="3"/>
              <c:layout>
                <c:manualLayout>
                  <c:x val="0"/>
                  <c:y val="-0.01558"/>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10660000000000001"/>
                </c:manualLayout>
              </c:layout>
              <c:showLegendKey val="0"/>
              <c:showVal val="1"/>
              <c:showCatName val="0"/>
              <c:showSerName val="0"/>
            </c:dLbl>
            <c:dLbl>
              <c:idx val="6"/>
              <c:layout>
                <c:manualLayout>
                  <c:x val="0"/>
                  <c:y val="-0.0205"/>
                </c:manualLayout>
              </c:layout>
              <c:showLegendKey val="0"/>
              <c:showVal val="1"/>
              <c:showCatName val="0"/>
              <c:showSerName val="0"/>
            </c:dLbl>
            <c:dLbl>
              <c:idx val="7"/>
              <c:layout>
                <c:manualLayout>
                  <c:x val="0"/>
                  <c:y val="-0.02296"/>
                </c:manualLayout>
              </c:layout>
              <c:showLegendKey val="0"/>
              <c:showVal val="1"/>
              <c:showCatName val="0"/>
              <c:showSerName val="0"/>
            </c:dLbl>
            <c:dLbl>
              <c:idx val="8"/>
              <c:layout>
                <c:manualLayout>
                  <c:x val="0"/>
                  <c:y val="-0.03116"/>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030340000000000002"/>
                </c:manualLayout>
              </c:layout>
              <c:showLegendKey val="0"/>
              <c:showVal val="1"/>
              <c:showCatName val="0"/>
              <c:showSerName val="0"/>
            </c:dLbl>
            <c:dLbl>
              <c:idx val="11"/>
              <c:layout>
                <c:manualLayout>
                  <c:x val="0"/>
                  <c:y val="-0.03116"/>
                </c:manualLayout>
              </c:layout>
              <c:showLegendKey val="0"/>
              <c:showVal val="1"/>
              <c:showCatName val="0"/>
              <c:showSerName val="0"/>
            </c:dLbl>
            <c:dLbl>
              <c:idx val="12"/>
              <c:layout>
                <c:manualLayout>
                  <c:x val="0"/>
                  <c:y val="-0.013120000000000002"/>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1.4</c:v>
                </c:pt>
                <c:pt idx="1">
                  <c:v/>
                </c:pt>
                <c:pt idx="2">
                  <c:v>1.9</c:v>
                </c:pt>
                <c:pt idx="3">
                  <c:v>1.9</c:v>
                </c:pt>
                <c:pt idx="4">
                  <c:v/>
                </c:pt>
                <c:pt idx="5">
                  <c:v>1.3</c:v>
                </c:pt>
                <c:pt idx="6">
                  <c:v>2.5</c:v>
                </c:pt>
                <c:pt idx="7">
                  <c:v>2.8</c:v>
                </c:pt>
                <c:pt idx="8">
                  <c:v>3.8</c:v>
                </c:pt>
                <c:pt idx="9">
                  <c:v/>
                </c:pt>
                <c:pt idx="10">
                  <c:v>3.7</c:v>
                </c:pt>
                <c:pt idx="11">
                  <c:v>3.8</c:v>
                </c:pt>
                <c:pt idx="12">
                  <c:v>1.6</c:v>
                </c:pt>
              </c:numLit>
            </c:plus>
            <c:minus>
              <c:numLit>
                <c:formatCode>General</c:formatCode>
                <c:ptCount val="13"/>
                <c:pt idx="0">
                  <c:v>1.3</c:v>
                </c:pt>
                <c:pt idx="1">
                  <c:v/>
                </c:pt>
                <c:pt idx="2">
                  <c:v>1.5</c:v>
                </c:pt>
                <c:pt idx="3">
                  <c:v>1.6</c:v>
                </c:pt>
                <c:pt idx="4">
                  <c:v/>
                </c:pt>
                <c:pt idx="5">
                  <c:v>1.1</c:v>
                </c:pt>
                <c:pt idx="6">
                  <c:v>2.0</c:v>
                </c:pt>
                <c:pt idx="7">
                  <c:v>2.4</c:v>
                </c:pt>
                <c:pt idx="8">
                  <c:v>3.0</c:v>
                </c:pt>
                <c:pt idx="9">
                  <c:v/>
                </c:pt>
                <c:pt idx="10">
                  <c:v>1.9</c:v>
                </c:pt>
                <c:pt idx="11">
                  <c:v>2.9</c:v>
                </c:pt>
                <c:pt idx="12">
                  <c:v>1.5</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9.3</c:v>
                </c:pt>
                <c:pt idx="1">
                  <c:v/>
                </c:pt>
                <c:pt idx="2">
                  <c:v>9.8</c:v>
                </c:pt>
                <c:pt idx="3">
                  <c:v>8.7</c:v>
                </c:pt>
                <c:pt idx="4">
                  <c:v/>
                </c:pt>
                <c:pt idx="5">
                  <c:v>4.0</c:v>
                </c:pt>
                <c:pt idx="6">
                  <c:v>7.7</c:v>
                </c:pt>
                <c:pt idx="7">
                  <c:v>12.7</c:v>
                </c:pt>
                <c:pt idx="8">
                  <c:v>13.1</c:v>
                </c:pt>
                <c:pt idx="9">
                  <c:v/>
                </c:pt>
                <c:pt idx="10">
                  <c:v>3.8</c:v>
                </c:pt>
                <c:pt idx="11">
                  <c:v>10.4</c:v>
                </c:pt>
                <c:pt idx="12">
                  <c:v>9.6</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1e.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38540000000000005"/>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55760000000000004"/>
                </c:manualLayout>
              </c:layout>
              <c:showLegendKey val="0"/>
              <c:showVal val="1"/>
              <c:showCatName val="0"/>
              <c:showSerName val="0"/>
            </c:dLbl>
            <c:dLbl>
              <c:idx val="3"/>
              <c:layout>
                <c:manualLayout>
                  <c:x val="0"/>
                  <c:y val="-0.05002"/>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
                </c:manualLayout>
              </c:layout>
              <c:showLegendKey val="0"/>
              <c:showVal val="1"/>
              <c:showCatName val="0"/>
              <c:showSerName val="0"/>
            </c:dLbl>
            <c:dLbl>
              <c:idx val="6"/>
              <c:layout>
                <c:manualLayout>
                  <c:x val="0"/>
                  <c:y val="-0"/>
                </c:manualLayout>
              </c:layout>
              <c:showLegendKey val="0"/>
              <c:showVal val="1"/>
              <c:showCatName val="0"/>
              <c:showSerName val="0"/>
            </c:dLbl>
            <c:dLbl>
              <c:idx val="7"/>
              <c:layout>
                <c:manualLayout>
                  <c:x val="0"/>
                  <c:y val="-0.06232"/>
                </c:manualLayout>
              </c:layout>
              <c:showLegendKey val="0"/>
              <c:showVal val="1"/>
              <c:showCatName val="0"/>
              <c:showSerName val="0"/>
            </c:dLbl>
            <c:dLbl>
              <c:idx val="8"/>
              <c:layout>
                <c:manualLayout>
                  <c:x val="0"/>
                  <c:y val="-0.07298"/>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
                </c:manualLayout>
              </c:layout>
              <c:showLegendKey val="0"/>
              <c:showVal val="1"/>
              <c:showCatName val="0"/>
              <c:showSerName val="0"/>
            </c:dLbl>
            <c:dLbl>
              <c:idx val="11"/>
              <c:layout>
                <c:manualLayout>
                  <c:x val="0"/>
                  <c:y val="-0"/>
                </c:manualLayout>
              </c:layout>
              <c:showLegendKey val="0"/>
              <c:showVal val="1"/>
              <c:showCatName val="0"/>
              <c:showSerName val="0"/>
            </c:dLbl>
            <c:dLbl>
              <c:idx val="12"/>
              <c:layout>
                <c:manualLayout>
                  <c:x val="0"/>
                  <c:y val="-0.046740000000000004"/>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4.7</c:v>
                </c:pt>
                <c:pt idx="1">
                  <c:v/>
                </c:pt>
                <c:pt idx="2">
                  <c:v>6.8</c:v>
                </c:pt>
                <c:pt idx="3">
                  <c:v>6.1</c:v>
                </c:pt>
                <c:pt idx="4">
                  <c:v/>
                </c:pt>
                <c:pt idx="5">
                  <c:v>0</c:v>
                </c:pt>
                <c:pt idx="6">
                  <c:v>0</c:v>
                </c:pt>
                <c:pt idx="7">
                  <c:v>7.6</c:v>
                </c:pt>
                <c:pt idx="8">
                  <c:v>8.9</c:v>
                </c:pt>
                <c:pt idx="9">
                  <c:v/>
                </c:pt>
                <c:pt idx="10">
                  <c:v>0</c:v>
                </c:pt>
                <c:pt idx="11">
                  <c:v>0</c:v>
                </c:pt>
                <c:pt idx="12">
                  <c:v>5.7</c:v>
                </c:pt>
              </c:numLit>
            </c:plus>
            <c:minus>
              <c:numLit>
                <c:formatCode>General</c:formatCode>
                <c:ptCount val="13"/>
                <c:pt idx="0">
                  <c:v>4.9</c:v>
                </c:pt>
                <c:pt idx="1">
                  <c:v/>
                </c:pt>
                <c:pt idx="2">
                  <c:v>7.0</c:v>
                </c:pt>
                <c:pt idx="3">
                  <c:v>6.6</c:v>
                </c:pt>
                <c:pt idx="4">
                  <c:v/>
                </c:pt>
                <c:pt idx="5">
                  <c:v>0</c:v>
                </c:pt>
                <c:pt idx="6">
                  <c:v>0</c:v>
                </c:pt>
                <c:pt idx="7">
                  <c:v>7.8</c:v>
                </c:pt>
                <c:pt idx="8">
                  <c:v>9.5</c:v>
                </c:pt>
                <c:pt idx="9">
                  <c:v/>
                </c:pt>
                <c:pt idx="10">
                  <c:v>0</c:v>
                </c:pt>
                <c:pt idx="11">
                  <c:v>0</c:v>
                </c:pt>
                <c:pt idx="12">
                  <c:v>6.0</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57.7</c:v>
                </c:pt>
                <c:pt idx="1">
                  <c:v/>
                </c:pt>
                <c:pt idx="2">
                  <c:v>53.3</c:v>
                </c:pt>
                <c:pt idx="3">
                  <c:v>62.4</c:v>
                </c:pt>
                <c:pt idx="4">
                  <c:v/>
                </c:pt>
                <c:pt idx="5">
                  <c:v/>
                </c:pt>
                <c:pt idx="6">
                  <c:v/>
                </c:pt>
                <c:pt idx="7">
                  <c:v>56.1</c:v>
                </c:pt>
                <c:pt idx="8">
                  <c:v>57.7</c:v>
                </c:pt>
                <c:pt idx="9">
                  <c:v/>
                </c:pt>
                <c:pt idx="10">
                  <c:v/>
                </c:pt>
                <c:pt idx="11">
                  <c:v/>
                </c:pt>
                <c:pt idx="12">
                  <c:v>59.7</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1f.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082"/>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13120000000000002"/>
                </c:manualLayout>
              </c:layout>
              <c:showLegendKey val="0"/>
              <c:showVal val="1"/>
              <c:showCatName val="0"/>
              <c:showSerName val="0"/>
            </c:dLbl>
            <c:dLbl>
              <c:idx val="3"/>
              <c:layout>
                <c:manualLayout>
                  <c:x val="0"/>
                  <c:y val="-0.0073800000000000011"/>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12300000000000002"/>
                </c:manualLayout>
              </c:layout>
              <c:showLegendKey val="0"/>
              <c:showVal val="1"/>
              <c:showCatName val="0"/>
              <c:showSerName val="0"/>
            </c:dLbl>
            <c:dLbl>
              <c:idx val="6"/>
              <c:layout>
                <c:manualLayout>
                  <c:x val="0"/>
                  <c:y val="-0.0205"/>
                </c:manualLayout>
              </c:layout>
              <c:showLegendKey val="0"/>
              <c:showVal val="1"/>
              <c:showCatName val="0"/>
              <c:showSerName val="0"/>
            </c:dLbl>
            <c:dLbl>
              <c:idx val="7"/>
              <c:layout>
                <c:manualLayout>
                  <c:x val="0"/>
                  <c:y val="-0.0164"/>
                </c:manualLayout>
              </c:layout>
              <c:showLegendKey val="0"/>
              <c:showVal val="1"/>
              <c:showCatName val="0"/>
              <c:showSerName val="0"/>
            </c:dLbl>
            <c:dLbl>
              <c:idx val="8"/>
              <c:layout>
                <c:manualLayout>
                  <c:x val="0"/>
                  <c:y val="-0.0205"/>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046740000000000004"/>
                </c:manualLayout>
              </c:layout>
              <c:showLegendKey val="0"/>
              <c:showVal val="1"/>
              <c:showCatName val="0"/>
              <c:showSerName val="0"/>
            </c:dLbl>
            <c:dLbl>
              <c:idx val="11"/>
              <c:layout>
                <c:manualLayout>
                  <c:x val="0"/>
                  <c:y val="-0.022140000000000003"/>
                </c:manualLayout>
              </c:layout>
              <c:showLegendKey val="0"/>
              <c:showVal val="1"/>
              <c:showCatName val="0"/>
              <c:showSerName val="0"/>
            </c:dLbl>
            <c:dLbl>
              <c:idx val="12"/>
              <c:layout>
                <c:manualLayout>
                  <c:x val="0"/>
                  <c:y val="-0.009020000000000002"/>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1.0</c:v>
                </c:pt>
                <c:pt idx="1">
                  <c:v/>
                </c:pt>
                <c:pt idx="2">
                  <c:v>1.6</c:v>
                </c:pt>
                <c:pt idx="3">
                  <c:v>0.9</c:v>
                </c:pt>
                <c:pt idx="4">
                  <c:v/>
                </c:pt>
                <c:pt idx="5">
                  <c:v>1.5</c:v>
                </c:pt>
                <c:pt idx="6">
                  <c:v>2.5</c:v>
                </c:pt>
                <c:pt idx="7">
                  <c:v>2.0</c:v>
                </c:pt>
                <c:pt idx="8">
                  <c:v>2.5</c:v>
                </c:pt>
                <c:pt idx="9">
                  <c:v/>
                </c:pt>
                <c:pt idx="10">
                  <c:v>5.7</c:v>
                </c:pt>
                <c:pt idx="11">
                  <c:v>2.7</c:v>
                </c:pt>
                <c:pt idx="12">
                  <c:v>1.1</c:v>
                </c:pt>
              </c:numLit>
            </c:plus>
            <c:minus>
              <c:numLit>
                <c:formatCode>General</c:formatCode>
                <c:ptCount val="13"/>
                <c:pt idx="0">
                  <c:v>0.9</c:v>
                </c:pt>
                <c:pt idx="1">
                  <c:v/>
                </c:pt>
                <c:pt idx="2">
                  <c:v>1.4</c:v>
                </c:pt>
                <c:pt idx="3">
                  <c:v>0.6</c:v>
                </c:pt>
                <c:pt idx="4">
                  <c:v/>
                </c:pt>
                <c:pt idx="5">
                  <c:v>1.1</c:v>
                </c:pt>
                <c:pt idx="6">
                  <c:v>1.7</c:v>
                </c:pt>
                <c:pt idx="7">
                  <c:v>1.7</c:v>
                </c:pt>
                <c:pt idx="8">
                  <c:v>1.8</c:v>
                </c:pt>
                <c:pt idx="9">
                  <c:v/>
                </c:pt>
                <c:pt idx="10">
                  <c:v>2.1</c:v>
                </c:pt>
                <c:pt idx="11">
                  <c:v>1.9</c:v>
                </c:pt>
                <c:pt idx="12">
                  <c:v>1.0</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6.4</c:v>
                </c:pt>
                <c:pt idx="1">
                  <c:v/>
                </c:pt>
                <c:pt idx="2">
                  <c:v>10.2</c:v>
                </c:pt>
                <c:pt idx="3">
                  <c:v>2.2</c:v>
                </c:pt>
                <c:pt idx="4">
                  <c:v/>
                </c:pt>
                <c:pt idx="5">
                  <c:v>3.6</c:v>
                </c:pt>
                <c:pt idx="6">
                  <c:v>5.3</c:v>
                </c:pt>
                <c:pt idx="7">
                  <c:v>10.0</c:v>
                </c:pt>
                <c:pt idx="8">
                  <c:v>6.4</c:v>
                </c:pt>
                <c:pt idx="9">
                  <c:v/>
                </c:pt>
                <c:pt idx="10">
                  <c:v>3.3</c:v>
                </c:pt>
                <c:pt idx="11">
                  <c:v>5.9</c:v>
                </c:pt>
                <c:pt idx="12">
                  <c:v>6.7</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1558"/>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205"/>
                </c:manualLayout>
              </c:layout>
              <c:showLegendKey val="0"/>
              <c:showVal val="1"/>
              <c:showCatName val="0"/>
              <c:showSerName val="0"/>
            </c:dLbl>
            <c:dLbl>
              <c:idx val="3"/>
              <c:layout>
                <c:manualLayout>
                  <c:x val="0"/>
                  <c:y val="-0.021320000000000002"/>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23780000000000003"/>
                </c:manualLayout>
              </c:layout>
              <c:showLegendKey val="0"/>
              <c:showVal val="1"/>
              <c:showCatName val="0"/>
              <c:showSerName val="0"/>
            </c:dLbl>
            <c:dLbl>
              <c:idx val="6"/>
              <c:layout>
                <c:manualLayout>
                  <c:x val="0"/>
                  <c:y val="-0.034440000000000005"/>
                </c:manualLayout>
              </c:layout>
              <c:showLegendKey val="0"/>
              <c:showVal val="1"/>
              <c:showCatName val="0"/>
              <c:showSerName val="0"/>
            </c:dLbl>
            <c:dLbl>
              <c:idx val="7"/>
              <c:layout>
                <c:manualLayout>
                  <c:x val="0"/>
                  <c:y val="-0.028700000000000003"/>
                </c:manualLayout>
              </c:layout>
              <c:showLegendKey val="0"/>
              <c:showVal val="1"/>
              <c:showCatName val="0"/>
              <c:showSerName val="0"/>
            </c:dLbl>
            <c:dLbl>
              <c:idx val="8"/>
              <c:layout>
                <c:manualLayout>
                  <c:x val="0"/>
                  <c:y val="-0.043460000000000006"/>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
                </c:manualLayout>
              </c:layout>
              <c:showLegendKey val="0"/>
              <c:showVal val="1"/>
              <c:showCatName val="0"/>
              <c:showSerName val="0"/>
            </c:dLbl>
            <c:dLbl>
              <c:idx val="11"/>
              <c:layout>
                <c:manualLayout>
                  <c:x val="0"/>
                  <c:y val="-0.04182"/>
                </c:manualLayout>
              </c:layout>
              <c:showLegendKey val="0"/>
              <c:showVal val="1"/>
              <c:showCatName val="0"/>
              <c:showSerName val="0"/>
            </c:dLbl>
            <c:dLbl>
              <c:idx val="12"/>
              <c:layout>
                <c:manualLayout>
                  <c:x val="0"/>
                  <c:y val="-0.0164"/>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1.9</c:v>
                </c:pt>
                <c:pt idx="1">
                  <c:v/>
                </c:pt>
                <c:pt idx="2">
                  <c:v>2.5</c:v>
                </c:pt>
                <c:pt idx="3">
                  <c:v>2.6</c:v>
                </c:pt>
                <c:pt idx="4">
                  <c:v/>
                </c:pt>
                <c:pt idx="5">
                  <c:v>2.9</c:v>
                </c:pt>
                <c:pt idx="6">
                  <c:v>4.2</c:v>
                </c:pt>
                <c:pt idx="7">
                  <c:v>3.5</c:v>
                </c:pt>
                <c:pt idx="8">
                  <c:v>5.3</c:v>
                </c:pt>
                <c:pt idx="9">
                  <c:v/>
                </c:pt>
                <c:pt idx="10">
                  <c:v>0</c:v>
                </c:pt>
                <c:pt idx="11">
                  <c:v>5.1</c:v>
                </c:pt>
                <c:pt idx="12">
                  <c:v>2.0</c:v>
                </c:pt>
              </c:numLit>
            </c:plus>
            <c:minus>
              <c:numLit>
                <c:formatCode>General</c:formatCode>
                <c:ptCount val="13"/>
                <c:pt idx="0">
                  <c:v>1.9</c:v>
                </c:pt>
                <c:pt idx="1">
                  <c:v/>
                </c:pt>
                <c:pt idx="2">
                  <c:v>2.4</c:v>
                </c:pt>
                <c:pt idx="3">
                  <c:v>2.2</c:v>
                </c:pt>
                <c:pt idx="4">
                  <c:v/>
                </c:pt>
                <c:pt idx="5">
                  <c:v>2.4</c:v>
                </c:pt>
                <c:pt idx="6">
                  <c:v>3.5</c:v>
                </c:pt>
                <c:pt idx="7">
                  <c:v>3.0</c:v>
                </c:pt>
                <c:pt idx="8">
                  <c:v>4.5</c:v>
                </c:pt>
                <c:pt idx="9">
                  <c:v/>
                </c:pt>
                <c:pt idx="10">
                  <c:v>0</c:v>
                </c:pt>
                <c:pt idx="11">
                  <c:v>4.6</c:v>
                </c:pt>
                <c:pt idx="12">
                  <c:v>1.8</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15.7</c:v>
                </c:pt>
                <c:pt idx="1">
                  <c:v/>
                </c:pt>
                <c:pt idx="2">
                  <c:v>18.8</c:v>
                </c:pt>
                <c:pt idx="3">
                  <c:v>12.3</c:v>
                </c:pt>
                <c:pt idx="4">
                  <c:v/>
                </c:pt>
                <c:pt idx="5">
                  <c:v>10.9</c:v>
                </c:pt>
                <c:pt idx="6">
                  <c:v>14.9</c:v>
                </c:pt>
                <c:pt idx="7">
                  <c:v>17.6</c:v>
                </c:pt>
                <c:pt idx="8">
                  <c:v>19.9</c:v>
                </c:pt>
                <c:pt idx="9">
                  <c:v/>
                </c:pt>
                <c:pt idx="10">
                  <c:v/>
                </c:pt>
                <c:pt idx="11">
                  <c:v>24.9</c:v>
                </c:pt>
                <c:pt idx="12">
                  <c:v>13.0</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2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0574"/>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1148"/>
                </c:manualLayout>
              </c:layout>
              <c:showLegendKey val="0"/>
              <c:showVal val="1"/>
              <c:showCatName val="0"/>
              <c:showSerName val="0"/>
            </c:dLbl>
            <c:dLbl>
              <c:idx val="3"/>
              <c:layout>
                <c:manualLayout>
                  <c:x val="0"/>
                  <c:y val="-0.00574"/>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073800000000000011"/>
                </c:manualLayout>
              </c:layout>
              <c:showLegendKey val="0"/>
              <c:showVal val="1"/>
              <c:showCatName val="0"/>
              <c:showSerName val="0"/>
            </c:dLbl>
            <c:dLbl>
              <c:idx val="6"/>
              <c:layout>
                <c:manualLayout>
                  <c:x val="0"/>
                  <c:y val="-0.012300000000000002"/>
                </c:manualLayout>
              </c:layout>
              <c:showLegendKey val="0"/>
              <c:showVal val="1"/>
              <c:showCatName val="0"/>
              <c:showSerName val="0"/>
            </c:dLbl>
            <c:dLbl>
              <c:idx val="7"/>
              <c:layout>
                <c:manualLayout>
                  <c:x val="0"/>
                  <c:y val="-0.012300000000000002"/>
                </c:manualLayout>
              </c:layout>
              <c:showLegendKey val="0"/>
              <c:showVal val="1"/>
              <c:showCatName val="0"/>
              <c:showSerName val="0"/>
            </c:dLbl>
            <c:dLbl>
              <c:idx val="8"/>
              <c:layout>
                <c:manualLayout>
                  <c:x val="0"/>
                  <c:y val="-0.018040000000000004"/>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029520000000000005"/>
                </c:manualLayout>
              </c:layout>
              <c:showLegendKey val="0"/>
              <c:showVal val="1"/>
              <c:showCatName val="0"/>
              <c:showSerName val="0"/>
            </c:dLbl>
            <c:dLbl>
              <c:idx val="11"/>
              <c:layout>
                <c:manualLayout>
                  <c:x val="0"/>
                  <c:y val="-0.0164"/>
                </c:manualLayout>
              </c:layout>
              <c:showLegendKey val="0"/>
              <c:showVal val="1"/>
              <c:showCatName val="0"/>
              <c:showSerName val="0"/>
            </c:dLbl>
            <c:dLbl>
              <c:idx val="12"/>
              <c:layout>
                <c:manualLayout>
                  <c:x val="0"/>
                  <c:y val="-0.0073800000000000011"/>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0.7</c:v>
                </c:pt>
                <c:pt idx="1">
                  <c:v/>
                </c:pt>
                <c:pt idx="2">
                  <c:v>1.4</c:v>
                </c:pt>
                <c:pt idx="3">
                  <c:v>0.7</c:v>
                </c:pt>
                <c:pt idx="4">
                  <c:v/>
                </c:pt>
                <c:pt idx="5">
                  <c:v>0.9</c:v>
                </c:pt>
                <c:pt idx="6">
                  <c:v>1.5</c:v>
                </c:pt>
                <c:pt idx="7">
                  <c:v>1.5</c:v>
                </c:pt>
                <c:pt idx="8">
                  <c:v>2.2</c:v>
                </c:pt>
                <c:pt idx="9">
                  <c:v/>
                </c:pt>
                <c:pt idx="10">
                  <c:v>3.6</c:v>
                </c:pt>
                <c:pt idx="11">
                  <c:v>2.0</c:v>
                </c:pt>
                <c:pt idx="12">
                  <c:v>0.9</c:v>
                </c:pt>
              </c:numLit>
            </c:plus>
            <c:minus>
              <c:numLit>
                <c:formatCode>General</c:formatCode>
                <c:ptCount val="13"/>
                <c:pt idx="0">
                  <c:v>0.6</c:v>
                </c:pt>
                <c:pt idx="1">
                  <c:v/>
                </c:pt>
                <c:pt idx="2">
                  <c:v>1.1</c:v>
                </c:pt>
                <c:pt idx="3">
                  <c:v>0.4</c:v>
                </c:pt>
                <c:pt idx="4">
                  <c:v/>
                </c:pt>
                <c:pt idx="5">
                  <c:v>0.5</c:v>
                </c:pt>
                <c:pt idx="6">
                  <c:v>1.0</c:v>
                </c:pt>
                <c:pt idx="7">
                  <c:v>1.2</c:v>
                </c:pt>
                <c:pt idx="8">
                  <c:v>1.4</c:v>
                </c:pt>
                <c:pt idx="9">
                  <c:v/>
                </c:pt>
                <c:pt idx="10">
                  <c:v>1.3</c:v>
                </c:pt>
                <c:pt idx="11">
                  <c:v>1.2</c:v>
                </c:pt>
                <c:pt idx="12">
                  <c:v>0.6</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3.1</c:v>
                </c:pt>
                <c:pt idx="1">
                  <c:v/>
                </c:pt>
                <c:pt idx="2">
                  <c:v>5.2</c:v>
                </c:pt>
                <c:pt idx="3">
                  <c:v>0.7</c:v>
                </c:pt>
                <c:pt idx="4">
                  <c:v/>
                </c:pt>
                <c:pt idx="5">
                  <c:v>1.2</c:v>
                </c:pt>
                <c:pt idx="6">
                  <c:v>2.5</c:v>
                </c:pt>
                <c:pt idx="7">
                  <c:v>4.9</c:v>
                </c:pt>
                <c:pt idx="8">
                  <c:v>3.6</c:v>
                </c:pt>
                <c:pt idx="9">
                  <c:v/>
                </c:pt>
                <c:pt idx="10">
                  <c:v>2.0</c:v>
                </c:pt>
                <c:pt idx="11">
                  <c:v>2.7</c:v>
                </c:pt>
                <c:pt idx="12">
                  <c:v>3.2</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2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12300000000000002"/>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164"/>
                </c:manualLayout>
              </c:layout>
              <c:showLegendKey val="0"/>
              <c:showVal val="1"/>
              <c:showCatName val="0"/>
              <c:showSerName val="0"/>
            </c:dLbl>
            <c:dLbl>
              <c:idx val="3"/>
              <c:layout>
                <c:manualLayout>
                  <c:x val="0"/>
                  <c:y val="-0.012300000000000002"/>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13940000000000001"/>
                </c:manualLayout>
              </c:layout>
              <c:showLegendKey val="0"/>
              <c:showVal val="1"/>
              <c:showCatName val="0"/>
              <c:showSerName val="0"/>
            </c:dLbl>
            <c:dLbl>
              <c:idx val="6"/>
              <c:layout>
                <c:manualLayout>
                  <c:x val="0"/>
                  <c:y val="-0.024600000000000004"/>
                </c:manualLayout>
              </c:layout>
              <c:showLegendKey val="0"/>
              <c:showVal val="1"/>
              <c:showCatName val="0"/>
              <c:showSerName val="0"/>
            </c:dLbl>
            <c:dLbl>
              <c:idx val="7"/>
              <c:layout>
                <c:manualLayout>
                  <c:x val="0"/>
                  <c:y val="-0.01558"/>
                </c:manualLayout>
              </c:layout>
              <c:showLegendKey val="0"/>
              <c:showVal val="1"/>
              <c:showCatName val="0"/>
              <c:showSerName val="0"/>
            </c:dLbl>
            <c:dLbl>
              <c:idx val="8"/>
              <c:layout>
                <c:manualLayout>
                  <c:x val="0"/>
                  <c:y val="-0.03116"/>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041"/>
                </c:manualLayout>
              </c:layout>
              <c:showLegendKey val="0"/>
              <c:showVal val="1"/>
              <c:showCatName val="0"/>
              <c:showSerName val="0"/>
            </c:dLbl>
            <c:dLbl>
              <c:idx val="11"/>
              <c:layout>
                <c:manualLayout>
                  <c:x val="0"/>
                  <c:y val="-0.03116"/>
                </c:manualLayout>
              </c:layout>
              <c:showLegendKey val="0"/>
              <c:showVal val="1"/>
              <c:showCatName val="0"/>
              <c:showSerName val="0"/>
            </c:dLbl>
            <c:dLbl>
              <c:idx val="12"/>
              <c:layout>
                <c:manualLayout>
                  <c:x val="0"/>
                  <c:y val="-0.013120000000000002"/>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1.5</c:v>
                </c:pt>
                <c:pt idx="1">
                  <c:v/>
                </c:pt>
                <c:pt idx="2">
                  <c:v>2.0</c:v>
                </c:pt>
                <c:pt idx="3">
                  <c:v>1.5</c:v>
                </c:pt>
                <c:pt idx="4">
                  <c:v/>
                </c:pt>
                <c:pt idx="5">
                  <c:v>1.7</c:v>
                </c:pt>
                <c:pt idx="6">
                  <c:v>3.0</c:v>
                </c:pt>
                <c:pt idx="7">
                  <c:v>1.9</c:v>
                </c:pt>
                <c:pt idx="8">
                  <c:v>3.8</c:v>
                </c:pt>
                <c:pt idx="9">
                  <c:v/>
                </c:pt>
                <c:pt idx="10">
                  <c:v>5.0</c:v>
                </c:pt>
                <c:pt idx="11">
                  <c:v>3.8</c:v>
                </c:pt>
                <c:pt idx="12">
                  <c:v>1.6</c:v>
                </c:pt>
              </c:numLit>
            </c:plus>
            <c:minus>
              <c:numLit>
                <c:formatCode>General</c:formatCode>
                <c:ptCount val="13"/>
                <c:pt idx="0">
                  <c:v>1.3</c:v>
                </c:pt>
                <c:pt idx="1">
                  <c:v/>
                </c:pt>
                <c:pt idx="2">
                  <c:v>1.8</c:v>
                </c:pt>
                <c:pt idx="3">
                  <c:v>1.2</c:v>
                </c:pt>
                <c:pt idx="4">
                  <c:v/>
                </c:pt>
                <c:pt idx="5">
                  <c:v>1.2</c:v>
                </c:pt>
                <c:pt idx="6">
                  <c:v>2.4</c:v>
                </c:pt>
                <c:pt idx="7">
                  <c:v>1.6</c:v>
                </c:pt>
                <c:pt idx="8">
                  <c:v>3.0</c:v>
                </c:pt>
                <c:pt idx="9">
                  <c:v/>
                </c:pt>
                <c:pt idx="10">
                  <c:v>2.8</c:v>
                </c:pt>
                <c:pt idx="11">
                  <c:v>3.1</c:v>
                </c:pt>
                <c:pt idx="12">
                  <c:v>1.4</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9.6</c:v>
                </c:pt>
                <c:pt idx="1">
                  <c:v/>
                </c:pt>
                <c:pt idx="2">
                  <c:v>12.5</c:v>
                </c:pt>
                <c:pt idx="3">
                  <c:v>6.5</c:v>
                </c:pt>
                <c:pt idx="4">
                  <c:v/>
                </c:pt>
                <c:pt idx="5">
                  <c:v>4.9</c:v>
                </c:pt>
                <c:pt idx="6">
                  <c:v>10.7</c:v>
                </c:pt>
                <c:pt idx="7">
                  <c:v>9.4</c:v>
                </c:pt>
                <c:pt idx="8">
                  <c:v>12.9</c:v>
                </c:pt>
                <c:pt idx="9">
                  <c:v/>
                </c:pt>
                <c:pt idx="10">
                  <c:v>5.7</c:v>
                </c:pt>
                <c:pt idx="11">
                  <c:v>13.9</c:v>
                </c:pt>
                <c:pt idx="12">
                  <c:v>8.6</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2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1558"/>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1968"/>
                </c:manualLayout>
              </c:layout>
              <c:showLegendKey val="0"/>
              <c:showVal val="1"/>
              <c:showCatName val="0"/>
              <c:showSerName val="0"/>
            </c:dLbl>
            <c:dLbl>
              <c:idx val="3"/>
              <c:layout>
                <c:manualLayout>
                  <c:x val="0"/>
                  <c:y val="-0.018860000000000002"/>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18040000000000004"/>
                </c:manualLayout>
              </c:layout>
              <c:showLegendKey val="0"/>
              <c:showVal val="1"/>
              <c:showCatName val="0"/>
              <c:showSerName val="0"/>
            </c:dLbl>
            <c:dLbl>
              <c:idx val="6"/>
              <c:layout>
                <c:manualLayout>
                  <c:x val="0"/>
                  <c:y val="-0.03362"/>
                </c:manualLayout>
              </c:layout>
              <c:showLegendKey val="0"/>
              <c:showVal val="1"/>
              <c:showCatName val="0"/>
              <c:showSerName val="0"/>
            </c:dLbl>
            <c:dLbl>
              <c:idx val="7"/>
              <c:layout>
                <c:manualLayout>
                  <c:x val="0"/>
                  <c:y val="-0.030340000000000002"/>
                </c:manualLayout>
              </c:layout>
              <c:showLegendKey val="0"/>
              <c:showVal val="1"/>
              <c:showCatName val="0"/>
              <c:showSerName val="0"/>
            </c:dLbl>
            <c:dLbl>
              <c:idx val="8"/>
              <c:layout>
                <c:manualLayout>
                  <c:x val="0"/>
                  <c:y val="-0.0369"/>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03936"/>
                </c:manualLayout>
              </c:layout>
              <c:showLegendKey val="0"/>
              <c:showVal val="1"/>
              <c:showCatName val="0"/>
              <c:showSerName val="0"/>
            </c:dLbl>
            <c:dLbl>
              <c:idx val="11"/>
              <c:layout>
                <c:manualLayout>
                  <c:x val="0"/>
                  <c:y val="-0.03362"/>
                </c:manualLayout>
              </c:layout>
              <c:showLegendKey val="0"/>
              <c:showVal val="1"/>
              <c:showCatName val="0"/>
              <c:showSerName val="0"/>
            </c:dLbl>
            <c:dLbl>
              <c:idx val="12"/>
              <c:layout>
                <c:manualLayout>
                  <c:x val="0"/>
                  <c:y val="-0.018860000000000002"/>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1.9</c:v>
                </c:pt>
                <c:pt idx="1">
                  <c:v/>
                </c:pt>
                <c:pt idx="2">
                  <c:v>2.4</c:v>
                </c:pt>
                <c:pt idx="3">
                  <c:v>2.3</c:v>
                </c:pt>
                <c:pt idx="4">
                  <c:v/>
                </c:pt>
                <c:pt idx="5">
                  <c:v>2.2</c:v>
                </c:pt>
                <c:pt idx="6">
                  <c:v>4.1</c:v>
                </c:pt>
                <c:pt idx="7">
                  <c:v>3.7</c:v>
                </c:pt>
                <c:pt idx="8">
                  <c:v>4.5</c:v>
                </c:pt>
                <c:pt idx="9">
                  <c:v/>
                </c:pt>
                <c:pt idx="10">
                  <c:v>4.8</c:v>
                </c:pt>
                <c:pt idx="11">
                  <c:v>4.1</c:v>
                </c:pt>
                <c:pt idx="12">
                  <c:v>2.3</c:v>
                </c:pt>
              </c:numLit>
            </c:plus>
            <c:minus>
              <c:numLit>
                <c:formatCode>General</c:formatCode>
                <c:ptCount val="13"/>
                <c:pt idx="0">
                  <c:v>1.8</c:v>
                </c:pt>
                <c:pt idx="1">
                  <c:v/>
                </c:pt>
                <c:pt idx="2">
                  <c:v>2.2</c:v>
                </c:pt>
                <c:pt idx="3">
                  <c:v>2.2</c:v>
                </c:pt>
                <c:pt idx="4">
                  <c:v/>
                </c:pt>
                <c:pt idx="5">
                  <c:v>1.9</c:v>
                </c:pt>
                <c:pt idx="6">
                  <c:v>3.5</c:v>
                </c:pt>
                <c:pt idx="7">
                  <c:v>3.3</c:v>
                </c:pt>
                <c:pt idx="8">
                  <c:v>4.0</c:v>
                </c:pt>
                <c:pt idx="9">
                  <c:v/>
                </c:pt>
                <c:pt idx="10">
                  <c:v>3.1</c:v>
                </c:pt>
                <c:pt idx="11">
                  <c:v>3.4</c:v>
                </c:pt>
                <c:pt idx="12">
                  <c:v>2.1</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18.9</c:v>
                </c:pt>
                <c:pt idx="1">
                  <c:v/>
                </c:pt>
                <c:pt idx="2">
                  <c:v>20.5</c:v>
                </c:pt>
                <c:pt idx="3">
                  <c:v>17.2</c:v>
                </c:pt>
                <c:pt idx="4">
                  <c:v/>
                </c:pt>
                <c:pt idx="5">
                  <c:v>11.1</c:v>
                </c:pt>
                <c:pt idx="6">
                  <c:v>17.8</c:v>
                </c:pt>
                <c:pt idx="7">
                  <c:v>24.0</c:v>
                </c:pt>
                <c:pt idx="8">
                  <c:v>22.8</c:v>
                </c:pt>
                <c:pt idx="9">
                  <c:v/>
                </c:pt>
                <c:pt idx="10">
                  <c:v>7.7</c:v>
                </c:pt>
                <c:pt idx="11">
                  <c:v>17.0</c:v>
                </c:pt>
                <c:pt idx="12">
                  <c:v>19.7</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2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22140000000000003"/>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30340000000000002"/>
                </c:manualLayout>
              </c:layout>
              <c:showLegendKey val="0"/>
              <c:showVal val="1"/>
              <c:showCatName val="0"/>
              <c:showSerName val="0"/>
            </c:dLbl>
            <c:dLbl>
              <c:idx val="3"/>
              <c:layout>
                <c:manualLayout>
                  <c:x val="0"/>
                  <c:y val="-0.029520000000000005"/>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28700000000000003"/>
                </c:manualLayout>
              </c:layout>
              <c:showLegendKey val="0"/>
              <c:showVal val="1"/>
              <c:showCatName val="0"/>
              <c:showSerName val="0"/>
            </c:dLbl>
            <c:dLbl>
              <c:idx val="6"/>
              <c:layout>
                <c:manualLayout>
                  <c:x val="0"/>
                  <c:y val="-0.043460000000000006"/>
                </c:manualLayout>
              </c:layout>
              <c:showLegendKey val="0"/>
              <c:showVal val="1"/>
              <c:showCatName val="0"/>
              <c:showSerName val="0"/>
            </c:dLbl>
            <c:dLbl>
              <c:idx val="7"/>
              <c:layout>
                <c:manualLayout>
                  <c:x val="0"/>
                  <c:y val="-0.02706"/>
                </c:manualLayout>
              </c:layout>
              <c:showLegendKey val="0"/>
              <c:showVal val="1"/>
              <c:showCatName val="0"/>
              <c:showSerName val="0"/>
            </c:dLbl>
            <c:dLbl>
              <c:idx val="8"/>
              <c:layout>
                <c:manualLayout>
                  <c:x val="0"/>
                  <c:y val="-0.05822"/>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
                </c:manualLayout>
              </c:layout>
              <c:showLegendKey val="0"/>
              <c:showVal val="1"/>
              <c:showCatName val="0"/>
              <c:showSerName val="0"/>
            </c:dLbl>
            <c:dLbl>
              <c:idx val="11"/>
              <c:layout>
                <c:manualLayout>
                  <c:x val="0"/>
                  <c:y val="-0.05002"/>
                </c:manualLayout>
              </c:layout>
              <c:showLegendKey val="0"/>
              <c:showVal val="1"/>
              <c:showCatName val="0"/>
              <c:showSerName val="0"/>
            </c:dLbl>
            <c:dLbl>
              <c:idx val="12"/>
              <c:layout>
                <c:manualLayout>
                  <c:x val="0"/>
                  <c:y val="-0.024600000000000004"/>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2.7</c:v>
                </c:pt>
                <c:pt idx="1">
                  <c:v/>
                </c:pt>
                <c:pt idx="2">
                  <c:v>3.7</c:v>
                </c:pt>
                <c:pt idx="3">
                  <c:v>3.6</c:v>
                </c:pt>
                <c:pt idx="4">
                  <c:v/>
                </c:pt>
                <c:pt idx="5">
                  <c:v>3.5</c:v>
                </c:pt>
                <c:pt idx="6">
                  <c:v>5.3</c:v>
                </c:pt>
                <c:pt idx="7">
                  <c:v>3.3</c:v>
                </c:pt>
                <c:pt idx="8">
                  <c:v>7.1</c:v>
                </c:pt>
                <c:pt idx="9">
                  <c:v/>
                </c:pt>
                <c:pt idx="10">
                  <c:v>0</c:v>
                </c:pt>
                <c:pt idx="11">
                  <c:v>6.1</c:v>
                </c:pt>
                <c:pt idx="12">
                  <c:v>3.0</c:v>
                </c:pt>
              </c:numLit>
            </c:plus>
            <c:minus>
              <c:numLit>
                <c:formatCode>General</c:formatCode>
                <c:ptCount val="13"/>
                <c:pt idx="0">
                  <c:v>2.7</c:v>
                </c:pt>
                <c:pt idx="1">
                  <c:v/>
                </c:pt>
                <c:pt idx="2">
                  <c:v>3.7</c:v>
                </c:pt>
                <c:pt idx="3">
                  <c:v>3.7</c:v>
                </c:pt>
                <c:pt idx="4">
                  <c:v/>
                </c:pt>
                <c:pt idx="5">
                  <c:v>3.5</c:v>
                </c:pt>
                <c:pt idx="6">
                  <c:v>5.6</c:v>
                </c:pt>
                <c:pt idx="7">
                  <c:v>3.4</c:v>
                </c:pt>
                <c:pt idx="8">
                  <c:v>8.0</c:v>
                </c:pt>
                <c:pt idx="9">
                  <c:v/>
                </c:pt>
                <c:pt idx="10">
                  <c:v>0</c:v>
                </c:pt>
                <c:pt idx="11">
                  <c:v>6.6</c:v>
                </c:pt>
                <c:pt idx="12">
                  <c:v>3.1</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60.6</c:v>
                </c:pt>
                <c:pt idx="1">
                  <c:v/>
                </c:pt>
                <c:pt idx="2">
                  <c:v>59.1</c:v>
                </c:pt>
                <c:pt idx="3">
                  <c:v>62.0</c:v>
                </c:pt>
                <c:pt idx="4">
                  <c:v/>
                </c:pt>
                <c:pt idx="5">
                  <c:v>48.4</c:v>
                </c:pt>
                <c:pt idx="6">
                  <c:v>61.6</c:v>
                </c:pt>
                <c:pt idx="7">
                  <c:v>66.8</c:v>
                </c:pt>
                <c:pt idx="8">
                  <c:v>66.8</c:v>
                </c:pt>
                <c:pt idx="9">
                  <c:v/>
                </c:pt>
                <c:pt idx="10">
                  <c:v/>
                </c:pt>
                <c:pt idx="11">
                  <c:v>65.2</c:v>
                </c:pt>
                <c:pt idx="12">
                  <c:v>59.8</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2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164"/>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205"/>
                </c:manualLayout>
              </c:layout>
              <c:showLegendKey val="0"/>
              <c:showVal val="1"/>
              <c:showCatName val="0"/>
              <c:showSerName val="0"/>
            </c:dLbl>
            <c:dLbl>
              <c:idx val="3"/>
              <c:layout>
                <c:manualLayout>
                  <c:x val="0"/>
                  <c:y val="-0.021320000000000002"/>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28700000000000003"/>
                </c:manualLayout>
              </c:layout>
              <c:showLegendKey val="0"/>
              <c:showVal val="1"/>
              <c:showCatName val="0"/>
              <c:showSerName val="0"/>
            </c:dLbl>
            <c:dLbl>
              <c:idx val="6"/>
              <c:layout>
                <c:manualLayout>
                  <c:x val="0"/>
                  <c:y val="-0.042640000000000004"/>
                </c:manualLayout>
              </c:layout>
              <c:showLegendKey val="0"/>
              <c:showVal val="1"/>
              <c:showCatName val="0"/>
              <c:showSerName val="0"/>
            </c:dLbl>
            <c:dLbl>
              <c:idx val="7"/>
              <c:layout>
                <c:manualLayout>
                  <c:x val="0"/>
                  <c:y val="-0.02706"/>
                </c:manualLayout>
              </c:layout>
              <c:showLegendKey val="0"/>
              <c:showVal val="1"/>
              <c:showCatName val="0"/>
              <c:showSerName val="0"/>
            </c:dLbl>
            <c:dLbl>
              <c:idx val="8"/>
              <c:layout>
                <c:manualLayout>
                  <c:x val="0"/>
                  <c:y val="-0.027880000000000002"/>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
                </c:manualLayout>
              </c:layout>
              <c:showLegendKey val="0"/>
              <c:showVal val="1"/>
              <c:showCatName val="0"/>
              <c:showSerName val="0"/>
            </c:dLbl>
            <c:dLbl>
              <c:idx val="11"/>
              <c:layout>
                <c:manualLayout>
                  <c:x val="0"/>
                  <c:y val="-0.047560000000000005"/>
                </c:manualLayout>
              </c:layout>
              <c:showLegendKey val="0"/>
              <c:showVal val="1"/>
              <c:showCatName val="0"/>
              <c:showSerName val="0"/>
            </c:dLbl>
            <c:dLbl>
              <c:idx val="12"/>
              <c:layout>
                <c:manualLayout>
                  <c:x val="0"/>
                  <c:y val="-0.017220000000000003"/>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2.0</c:v>
                </c:pt>
                <c:pt idx="1">
                  <c:v/>
                </c:pt>
                <c:pt idx="2">
                  <c:v>2.5</c:v>
                </c:pt>
                <c:pt idx="3">
                  <c:v>2.6</c:v>
                </c:pt>
                <c:pt idx="4">
                  <c:v/>
                </c:pt>
                <c:pt idx="5">
                  <c:v>3.5</c:v>
                </c:pt>
                <c:pt idx="6">
                  <c:v>5.2</c:v>
                </c:pt>
                <c:pt idx="7">
                  <c:v>3.3</c:v>
                </c:pt>
                <c:pt idx="8">
                  <c:v>3.4</c:v>
                </c:pt>
                <c:pt idx="9">
                  <c:v/>
                </c:pt>
                <c:pt idx="10">
                  <c:v>0</c:v>
                </c:pt>
                <c:pt idx="11">
                  <c:v>5.8</c:v>
                </c:pt>
                <c:pt idx="12">
                  <c:v>2.1</c:v>
                </c:pt>
              </c:numLit>
            </c:plus>
            <c:minus>
              <c:numLit>
                <c:formatCode>General</c:formatCode>
                <c:ptCount val="13"/>
                <c:pt idx="0">
                  <c:v>1.8</c:v>
                </c:pt>
                <c:pt idx="1">
                  <c:v/>
                </c:pt>
                <c:pt idx="2">
                  <c:v>2.3</c:v>
                </c:pt>
                <c:pt idx="3">
                  <c:v>2.2</c:v>
                </c:pt>
                <c:pt idx="4">
                  <c:v/>
                </c:pt>
                <c:pt idx="5">
                  <c:v>3.2</c:v>
                </c:pt>
                <c:pt idx="6">
                  <c:v>4.1</c:v>
                </c:pt>
                <c:pt idx="7">
                  <c:v>2.8</c:v>
                </c:pt>
                <c:pt idx="8">
                  <c:v>2.9</c:v>
                </c:pt>
                <c:pt idx="9">
                  <c:v/>
                </c:pt>
                <c:pt idx="10">
                  <c:v>0</c:v>
                </c:pt>
                <c:pt idx="11">
                  <c:v>4.9</c:v>
                </c:pt>
                <c:pt idx="12">
                  <c:v>1.8</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16.5</c:v>
                </c:pt>
                <c:pt idx="1">
                  <c:v/>
                </c:pt>
                <c:pt idx="2">
                  <c:v>18.8</c:v>
                </c:pt>
                <c:pt idx="3">
                  <c:v>14.0</c:v>
                </c:pt>
                <c:pt idx="4">
                  <c:v/>
                </c:pt>
                <c:pt idx="5">
                  <c:v>18.9</c:v>
                </c:pt>
                <c:pt idx="6">
                  <c:v>17.3</c:v>
                </c:pt>
                <c:pt idx="7">
                  <c:v>14.5</c:v>
                </c:pt>
                <c:pt idx="8">
                  <c:v>14.5</c:v>
                </c:pt>
                <c:pt idx="9">
                  <c:v/>
                </c:pt>
                <c:pt idx="10">
                  <c:v/>
                </c:pt>
                <c:pt idx="11">
                  <c:v>23.9</c:v>
                </c:pt>
                <c:pt idx="12">
                  <c:v>14.8</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2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205"/>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26240000000000003"/>
                </c:manualLayout>
              </c:layout>
              <c:showLegendKey val="0"/>
              <c:showVal val="1"/>
              <c:showCatName val="0"/>
              <c:showSerName val="0"/>
            </c:dLbl>
            <c:dLbl>
              <c:idx val="3"/>
              <c:layout>
                <c:manualLayout>
                  <c:x val="0"/>
                  <c:y val="-0.026240000000000003"/>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2296"/>
                </c:manualLayout>
              </c:layout>
              <c:showLegendKey val="0"/>
              <c:showVal val="1"/>
              <c:showCatName val="0"/>
              <c:showSerName val="0"/>
            </c:dLbl>
            <c:dLbl>
              <c:idx val="6"/>
              <c:layout>
                <c:manualLayout>
                  <c:x val="0"/>
                  <c:y val="-0.040180000000000007"/>
                </c:manualLayout>
              </c:layout>
              <c:showLegendKey val="0"/>
              <c:showVal val="1"/>
              <c:showCatName val="0"/>
              <c:showSerName val="0"/>
            </c:dLbl>
            <c:dLbl>
              <c:idx val="7"/>
              <c:layout>
                <c:manualLayout>
                  <c:x val="0"/>
                  <c:y val="-0.040180000000000007"/>
                </c:manualLayout>
              </c:layout>
              <c:showLegendKey val="0"/>
              <c:showVal val="1"/>
              <c:showCatName val="0"/>
              <c:showSerName val="0"/>
            </c:dLbl>
            <c:dLbl>
              <c:idx val="8"/>
              <c:layout>
                <c:manualLayout>
                  <c:x val="0"/>
                  <c:y val="-0.051660000000000005"/>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
                </c:manualLayout>
              </c:layout>
              <c:showLegendKey val="0"/>
              <c:showVal val="1"/>
              <c:showCatName val="0"/>
              <c:showSerName val="0"/>
            </c:dLbl>
            <c:dLbl>
              <c:idx val="11"/>
              <c:layout>
                <c:manualLayout>
                  <c:x val="0"/>
                  <c:y val="-0.048380000000000006"/>
                </c:manualLayout>
              </c:layout>
              <c:showLegendKey val="0"/>
              <c:showVal val="1"/>
              <c:showCatName val="0"/>
              <c:showSerName val="0"/>
            </c:dLbl>
            <c:dLbl>
              <c:idx val="12"/>
              <c:layout>
                <c:manualLayout>
                  <c:x val="0"/>
                  <c:y val="-0.022140000000000003"/>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2.5</c:v>
                </c:pt>
                <c:pt idx="1">
                  <c:v/>
                </c:pt>
                <c:pt idx="2">
                  <c:v>3.2</c:v>
                </c:pt>
                <c:pt idx="3">
                  <c:v>3.2</c:v>
                </c:pt>
                <c:pt idx="4">
                  <c:v/>
                </c:pt>
                <c:pt idx="5">
                  <c:v>2.8</c:v>
                </c:pt>
                <c:pt idx="6">
                  <c:v>4.9</c:v>
                </c:pt>
                <c:pt idx="7">
                  <c:v>4.9</c:v>
                </c:pt>
                <c:pt idx="8">
                  <c:v>6.3</c:v>
                </c:pt>
                <c:pt idx="9">
                  <c:v/>
                </c:pt>
                <c:pt idx="10">
                  <c:v>0</c:v>
                </c:pt>
                <c:pt idx="11">
                  <c:v>5.9</c:v>
                </c:pt>
                <c:pt idx="12">
                  <c:v>2.7</c:v>
                </c:pt>
              </c:numLit>
            </c:plus>
            <c:minus>
              <c:numLit>
                <c:formatCode>General</c:formatCode>
                <c:ptCount val="13"/>
                <c:pt idx="0">
                  <c:v>2.4</c:v>
                </c:pt>
                <c:pt idx="1">
                  <c:v/>
                </c:pt>
                <c:pt idx="2">
                  <c:v>2.9</c:v>
                </c:pt>
                <c:pt idx="3">
                  <c:v>2.9</c:v>
                </c:pt>
                <c:pt idx="4">
                  <c:v/>
                </c:pt>
                <c:pt idx="5">
                  <c:v>2.6</c:v>
                </c:pt>
                <c:pt idx="6">
                  <c:v>4.4</c:v>
                </c:pt>
                <c:pt idx="7">
                  <c:v>4.6</c:v>
                </c:pt>
                <c:pt idx="8">
                  <c:v>5.9</c:v>
                </c:pt>
                <c:pt idx="9">
                  <c:v/>
                </c:pt>
                <c:pt idx="10">
                  <c:v>0</c:v>
                </c:pt>
                <c:pt idx="11">
                  <c:v>5.3</c:v>
                </c:pt>
                <c:pt idx="12">
                  <c:v>2.5</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26.6</c:v>
                </c:pt>
                <c:pt idx="1">
                  <c:v/>
                </c:pt>
                <c:pt idx="2">
                  <c:v>25.7</c:v>
                </c:pt>
                <c:pt idx="3">
                  <c:v>27.5</c:v>
                </c:pt>
                <c:pt idx="4">
                  <c:v/>
                </c:pt>
                <c:pt idx="5">
                  <c:v>16.7</c:v>
                </c:pt>
                <c:pt idx="6">
                  <c:v>24.0</c:v>
                </c:pt>
                <c:pt idx="7">
                  <c:v>33.9</c:v>
                </c:pt>
                <c:pt idx="8">
                  <c:v>33.4</c:v>
                </c:pt>
                <c:pt idx="9">
                  <c:v/>
                </c:pt>
                <c:pt idx="10">
                  <c:v/>
                </c:pt>
                <c:pt idx="11">
                  <c:v>32.8</c:v>
                </c:pt>
                <c:pt idx="12">
                  <c:v>25.7</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2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17220000000000003"/>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1968"/>
                </c:manualLayout>
              </c:layout>
              <c:showLegendKey val="0"/>
              <c:showVal val="1"/>
              <c:showCatName val="0"/>
              <c:showSerName val="0"/>
            </c:dLbl>
            <c:dLbl>
              <c:idx val="3"/>
              <c:layout>
                <c:manualLayout>
                  <c:x val="0"/>
                  <c:y val="-0.023780000000000003"/>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21320000000000002"/>
                </c:manualLayout>
              </c:layout>
              <c:showLegendKey val="0"/>
              <c:showVal val="1"/>
              <c:showCatName val="0"/>
              <c:showSerName val="0"/>
            </c:dLbl>
            <c:dLbl>
              <c:idx val="6"/>
              <c:layout>
                <c:manualLayout>
                  <c:x val="0"/>
                  <c:y val="-0.03362"/>
                </c:manualLayout>
              </c:layout>
              <c:showLegendKey val="0"/>
              <c:showVal val="1"/>
              <c:showCatName val="0"/>
              <c:showSerName val="0"/>
            </c:dLbl>
            <c:dLbl>
              <c:idx val="7"/>
              <c:layout>
                <c:manualLayout>
                  <c:x val="0"/>
                  <c:y val="-0.03198"/>
                </c:manualLayout>
              </c:layout>
              <c:showLegendKey val="0"/>
              <c:showVal val="1"/>
              <c:showCatName val="0"/>
              <c:showSerName val="0"/>
            </c:dLbl>
            <c:dLbl>
              <c:idx val="8"/>
              <c:layout>
                <c:manualLayout>
                  <c:x val="0"/>
                  <c:y val="-0.046740000000000004"/>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
                </c:manualLayout>
              </c:layout>
              <c:showLegendKey val="0"/>
              <c:showVal val="1"/>
              <c:showCatName val="0"/>
              <c:showSerName val="0"/>
            </c:dLbl>
            <c:dLbl>
              <c:idx val="11"/>
              <c:layout>
                <c:manualLayout>
                  <c:x val="0"/>
                  <c:y val="-0.044280000000000007"/>
                </c:manualLayout>
              </c:layout>
              <c:showLegendKey val="0"/>
              <c:showVal val="1"/>
              <c:showCatName val="0"/>
              <c:showSerName val="0"/>
            </c:dLbl>
            <c:dLbl>
              <c:idx val="12"/>
              <c:layout>
                <c:manualLayout>
                  <c:x val="0"/>
                  <c:y val="-0.0164"/>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2.1</c:v>
                </c:pt>
                <c:pt idx="1">
                  <c:v/>
                </c:pt>
                <c:pt idx="2">
                  <c:v>2.4</c:v>
                </c:pt>
                <c:pt idx="3">
                  <c:v>2.9</c:v>
                </c:pt>
                <c:pt idx="4">
                  <c:v/>
                </c:pt>
                <c:pt idx="5">
                  <c:v>2.6</c:v>
                </c:pt>
                <c:pt idx="6">
                  <c:v>4.1</c:v>
                </c:pt>
                <c:pt idx="7">
                  <c:v>3.9</c:v>
                </c:pt>
                <c:pt idx="8">
                  <c:v>5.7</c:v>
                </c:pt>
                <c:pt idx="9">
                  <c:v/>
                </c:pt>
                <c:pt idx="10">
                  <c:v>0</c:v>
                </c:pt>
                <c:pt idx="11">
                  <c:v>5.4</c:v>
                </c:pt>
                <c:pt idx="12">
                  <c:v>2.0</c:v>
                </c:pt>
              </c:numLit>
            </c:plus>
            <c:minus>
              <c:numLit>
                <c:formatCode>General</c:formatCode>
                <c:ptCount val="13"/>
                <c:pt idx="0">
                  <c:v>1.9</c:v>
                </c:pt>
                <c:pt idx="1">
                  <c:v/>
                </c:pt>
                <c:pt idx="2">
                  <c:v>2.2</c:v>
                </c:pt>
                <c:pt idx="3">
                  <c:v>2.6</c:v>
                </c:pt>
                <c:pt idx="4">
                  <c:v/>
                </c:pt>
                <c:pt idx="5">
                  <c:v>2.0</c:v>
                </c:pt>
                <c:pt idx="6">
                  <c:v>3.5</c:v>
                </c:pt>
                <c:pt idx="7">
                  <c:v>3.6</c:v>
                </c:pt>
                <c:pt idx="8">
                  <c:v>4.7</c:v>
                </c:pt>
                <c:pt idx="9">
                  <c:v/>
                </c:pt>
                <c:pt idx="10">
                  <c:v>0</c:v>
                </c:pt>
                <c:pt idx="11">
                  <c:v>4.6</c:v>
                </c:pt>
                <c:pt idx="12">
                  <c:v>1.9</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16.4</c:v>
                </c:pt>
                <c:pt idx="1">
                  <c:v/>
                </c:pt>
                <c:pt idx="2">
                  <c:v>15.6</c:v>
                </c:pt>
                <c:pt idx="3">
                  <c:v>17.3</c:v>
                </c:pt>
                <c:pt idx="4">
                  <c:v/>
                </c:pt>
                <c:pt idx="5">
                  <c:v>8.5</c:v>
                </c:pt>
                <c:pt idx="6">
                  <c:v>15.8</c:v>
                </c:pt>
                <c:pt idx="7">
                  <c:v>21.8</c:v>
                </c:pt>
                <c:pt idx="8">
                  <c:v>20.4</c:v>
                </c:pt>
                <c:pt idx="9">
                  <c:v/>
                </c:pt>
                <c:pt idx="10">
                  <c:v/>
                </c:pt>
                <c:pt idx="11">
                  <c:v>21.5</c:v>
                </c:pt>
                <c:pt idx="12">
                  <c:v>15.6</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2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41"/>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451"/>
                </c:manualLayout>
              </c:layout>
              <c:showLegendKey val="0"/>
              <c:showVal val="1"/>
              <c:showCatName val="0"/>
              <c:showSerName val="0"/>
            </c:dLbl>
            <c:dLbl>
              <c:idx val="3"/>
              <c:layout>
                <c:manualLayout>
                  <c:x val="0"/>
                  <c:y val="-0.059860000000000003"/>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7298"/>
                </c:manualLayout>
              </c:layout>
              <c:showLegendKey val="0"/>
              <c:showVal val="1"/>
              <c:showCatName val="0"/>
              <c:showSerName val="0"/>
            </c:dLbl>
            <c:dLbl>
              <c:idx val="6"/>
              <c:layout>
                <c:manualLayout>
                  <c:x val="0"/>
                  <c:y val="-0.07872"/>
                </c:manualLayout>
              </c:layout>
              <c:showLegendKey val="0"/>
              <c:showVal val="1"/>
              <c:showCatName val="0"/>
              <c:showSerName val="0"/>
            </c:dLbl>
            <c:dLbl>
              <c:idx val="7"/>
              <c:layout>
                <c:manualLayout>
                  <c:x val="0"/>
                  <c:y val="-0.053300000000000007"/>
                </c:manualLayout>
              </c:layout>
              <c:showLegendKey val="0"/>
              <c:showVal val="1"/>
              <c:showCatName val="0"/>
              <c:showSerName val="0"/>
            </c:dLbl>
            <c:dLbl>
              <c:idx val="8"/>
              <c:layout>
                <c:manualLayout>
                  <c:x val="0"/>
                  <c:y val="-0.093480000000000008"/>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
                </c:manualLayout>
              </c:layout>
              <c:showLegendKey val="0"/>
              <c:showVal val="1"/>
              <c:showCatName val="0"/>
              <c:showSerName val="0"/>
            </c:dLbl>
            <c:dLbl>
              <c:idx val="11"/>
              <c:layout>
                <c:manualLayout>
                  <c:x val="0"/>
                  <c:y val="-0"/>
                </c:manualLayout>
              </c:layout>
              <c:showLegendKey val="0"/>
              <c:showVal val="1"/>
              <c:showCatName val="0"/>
              <c:showSerName val="0"/>
            </c:dLbl>
            <c:dLbl>
              <c:idx val="12"/>
              <c:layout>
                <c:manualLayout>
                  <c:x val="0"/>
                  <c:y val="-0.04182"/>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5.0</c:v>
                </c:pt>
                <c:pt idx="1">
                  <c:v/>
                </c:pt>
                <c:pt idx="2">
                  <c:v>5.5</c:v>
                </c:pt>
                <c:pt idx="3">
                  <c:v>7.3</c:v>
                </c:pt>
                <c:pt idx="4">
                  <c:v/>
                </c:pt>
                <c:pt idx="5">
                  <c:v>8.9</c:v>
                </c:pt>
                <c:pt idx="6">
                  <c:v>9.6</c:v>
                </c:pt>
                <c:pt idx="7">
                  <c:v>6.5</c:v>
                </c:pt>
                <c:pt idx="8">
                  <c:v>11.4</c:v>
                </c:pt>
                <c:pt idx="9">
                  <c:v/>
                </c:pt>
                <c:pt idx="10">
                  <c:v>0</c:v>
                </c:pt>
                <c:pt idx="11">
                  <c:v>0</c:v>
                </c:pt>
                <c:pt idx="12">
                  <c:v>5.1</c:v>
                </c:pt>
              </c:numLit>
            </c:plus>
            <c:minus>
              <c:numLit>
                <c:formatCode>General</c:formatCode>
                <c:ptCount val="13"/>
                <c:pt idx="0">
                  <c:v>4.7</c:v>
                </c:pt>
                <c:pt idx="1">
                  <c:v/>
                </c:pt>
                <c:pt idx="2">
                  <c:v>5.1</c:v>
                </c:pt>
                <c:pt idx="3">
                  <c:v>6.8</c:v>
                </c:pt>
                <c:pt idx="4">
                  <c:v/>
                </c:pt>
                <c:pt idx="5">
                  <c:v>7.7</c:v>
                </c:pt>
                <c:pt idx="6">
                  <c:v>8.8</c:v>
                </c:pt>
                <c:pt idx="7">
                  <c:v>6.3</c:v>
                </c:pt>
                <c:pt idx="8">
                  <c:v>9.2</c:v>
                </c:pt>
                <c:pt idx="9">
                  <c:v/>
                </c:pt>
                <c:pt idx="10">
                  <c:v>0</c:v>
                </c:pt>
                <c:pt idx="11">
                  <c:v>0</c:v>
                </c:pt>
                <c:pt idx="12">
                  <c:v>4.8</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35.2</c:v>
                </c:pt>
                <c:pt idx="1">
                  <c:v/>
                </c:pt>
                <c:pt idx="2">
                  <c:v>32.3</c:v>
                </c:pt>
                <c:pt idx="3">
                  <c:v>37.7</c:v>
                </c:pt>
                <c:pt idx="4">
                  <c:v/>
                </c:pt>
                <c:pt idx="5">
                  <c:v>31.5</c:v>
                </c:pt>
                <c:pt idx="6">
                  <c:v>39.6</c:v>
                </c:pt>
                <c:pt idx="7">
                  <c:v>40.6</c:v>
                </c:pt>
                <c:pt idx="8">
                  <c:v>28.6</c:v>
                </c:pt>
                <c:pt idx="9">
                  <c:v/>
                </c:pt>
                <c:pt idx="10">
                  <c:v/>
                </c:pt>
                <c:pt idx="11">
                  <c:v/>
                </c:pt>
                <c:pt idx="12">
                  <c:v>37.3</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2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073800000000000011"/>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12300000000000002"/>
                </c:manualLayout>
              </c:layout>
              <c:showLegendKey val="0"/>
              <c:showVal val="1"/>
              <c:showCatName val="0"/>
              <c:showSerName val="0"/>
            </c:dLbl>
            <c:dLbl>
              <c:idx val="3"/>
              <c:layout>
                <c:manualLayout>
                  <c:x val="0"/>
                  <c:y val="-0.0073800000000000011"/>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0984"/>
                </c:manualLayout>
              </c:layout>
              <c:showLegendKey val="0"/>
              <c:showVal val="1"/>
              <c:showCatName val="0"/>
              <c:showSerName val="0"/>
            </c:dLbl>
            <c:dLbl>
              <c:idx val="6"/>
              <c:layout>
                <c:manualLayout>
                  <c:x val="0"/>
                  <c:y val="-0.017220000000000003"/>
                </c:manualLayout>
              </c:layout>
              <c:showLegendKey val="0"/>
              <c:showVal val="1"/>
              <c:showCatName val="0"/>
              <c:showSerName val="0"/>
            </c:dLbl>
            <c:dLbl>
              <c:idx val="7"/>
              <c:layout>
                <c:manualLayout>
                  <c:x val="0"/>
                  <c:y val="-0.013120000000000002"/>
                </c:manualLayout>
              </c:layout>
              <c:showLegendKey val="0"/>
              <c:showVal val="1"/>
              <c:showCatName val="0"/>
              <c:showSerName val="0"/>
            </c:dLbl>
            <c:dLbl>
              <c:idx val="8"/>
              <c:layout>
                <c:manualLayout>
                  <c:x val="0"/>
                  <c:y val="-0.01968"/>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
                </c:manualLayout>
              </c:layout>
              <c:showLegendKey val="0"/>
              <c:showVal val="1"/>
              <c:showCatName val="0"/>
              <c:showSerName val="0"/>
            </c:dLbl>
            <c:dLbl>
              <c:idx val="11"/>
              <c:layout>
                <c:manualLayout>
                  <c:x val="0"/>
                  <c:y val="-0.027880000000000002"/>
                </c:manualLayout>
              </c:layout>
              <c:showLegendKey val="0"/>
              <c:showVal val="1"/>
              <c:showCatName val="0"/>
              <c:showSerName val="0"/>
            </c:dLbl>
            <c:dLbl>
              <c:idx val="12"/>
              <c:layout>
                <c:manualLayout>
                  <c:x val="0"/>
                  <c:y val="-0.0082"/>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0.9</c:v>
                </c:pt>
                <c:pt idx="1">
                  <c:v/>
                </c:pt>
                <c:pt idx="2">
                  <c:v>1.5</c:v>
                </c:pt>
                <c:pt idx="3">
                  <c:v>0.9</c:v>
                </c:pt>
                <c:pt idx="4">
                  <c:v/>
                </c:pt>
                <c:pt idx="5">
                  <c:v>1.2</c:v>
                </c:pt>
                <c:pt idx="6">
                  <c:v>2.1</c:v>
                </c:pt>
                <c:pt idx="7">
                  <c:v>1.6</c:v>
                </c:pt>
                <c:pt idx="8">
                  <c:v>2.4</c:v>
                </c:pt>
                <c:pt idx="9">
                  <c:v/>
                </c:pt>
                <c:pt idx="10">
                  <c:v>0</c:v>
                </c:pt>
                <c:pt idx="11">
                  <c:v>3.4</c:v>
                </c:pt>
                <c:pt idx="12">
                  <c:v>1.0</c:v>
                </c:pt>
              </c:numLit>
            </c:plus>
            <c:minus>
              <c:numLit>
                <c:formatCode>General</c:formatCode>
                <c:ptCount val="13"/>
                <c:pt idx="0">
                  <c:v>0.7</c:v>
                </c:pt>
                <c:pt idx="1">
                  <c:v/>
                </c:pt>
                <c:pt idx="2">
                  <c:v>1.1</c:v>
                </c:pt>
                <c:pt idx="3">
                  <c:v>0.7</c:v>
                </c:pt>
                <c:pt idx="4">
                  <c:v/>
                </c:pt>
                <c:pt idx="5">
                  <c:v>0.7</c:v>
                </c:pt>
                <c:pt idx="6">
                  <c:v>1.4</c:v>
                </c:pt>
                <c:pt idx="7">
                  <c:v>1.0</c:v>
                </c:pt>
                <c:pt idx="8">
                  <c:v>1.3</c:v>
                </c:pt>
                <c:pt idx="9">
                  <c:v/>
                </c:pt>
                <c:pt idx="10">
                  <c:v>0</c:v>
                </c:pt>
                <c:pt idx="11">
                  <c:v>2.0</c:v>
                </c:pt>
                <c:pt idx="12">
                  <c:v>0.7</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3.0</c:v>
                </c:pt>
                <c:pt idx="1">
                  <c:v/>
                </c:pt>
                <c:pt idx="2">
                  <c:v>3.4</c:v>
                </c:pt>
                <c:pt idx="3">
                  <c:v>2.5</c:v>
                </c:pt>
                <c:pt idx="4">
                  <c:v/>
                </c:pt>
                <c:pt idx="5">
                  <c:v>1.8</c:v>
                </c:pt>
                <c:pt idx="6">
                  <c:v>4.4</c:v>
                </c:pt>
                <c:pt idx="7">
                  <c:v>2.8</c:v>
                </c:pt>
                <c:pt idx="8">
                  <c:v>2.8</c:v>
                </c:pt>
                <c:pt idx="9">
                  <c:v/>
                </c:pt>
                <c:pt idx="10">
                  <c:v/>
                </c:pt>
                <c:pt idx="11">
                  <c:v>4.9</c:v>
                </c:pt>
                <c:pt idx="12">
                  <c:v>2.5</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2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23780000000000003"/>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26240000000000003"/>
                </c:manualLayout>
              </c:layout>
              <c:showLegendKey val="0"/>
              <c:showVal val="1"/>
              <c:showCatName val="0"/>
              <c:showSerName val="0"/>
            </c:dLbl>
            <c:dLbl>
              <c:idx val="3"/>
              <c:layout>
                <c:manualLayout>
                  <c:x val="0"/>
                  <c:y val="-0.03116"/>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29520000000000005"/>
                </c:manualLayout>
              </c:layout>
              <c:showLegendKey val="0"/>
              <c:showVal val="1"/>
              <c:showCatName val="0"/>
              <c:showSerName val="0"/>
            </c:dLbl>
            <c:dLbl>
              <c:idx val="6"/>
              <c:layout>
                <c:manualLayout>
                  <c:x val="0"/>
                  <c:y val="-0.05002"/>
                </c:manualLayout>
              </c:layout>
              <c:showLegendKey val="0"/>
              <c:showVal val="1"/>
              <c:showCatName val="0"/>
              <c:showSerName val="0"/>
            </c:dLbl>
            <c:dLbl>
              <c:idx val="7"/>
              <c:layout>
                <c:manualLayout>
                  <c:x val="0"/>
                  <c:y val="-0.0328"/>
                </c:manualLayout>
              </c:layout>
              <c:showLegendKey val="0"/>
              <c:showVal val="1"/>
              <c:showCatName val="0"/>
              <c:showSerName val="0"/>
            </c:dLbl>
            <c:dLbl>
              <c:idx val="8"/>
              <c:layout>
                <c:manualLayout>
                  <c:x val="0"/>
                  <c:y val="-0.05412"/>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
                </c:manualLayout>
              </c:layout>
              <c:showLegendKey val="0"/>
              <c:showVal val="1"/>
              <c:showCatName val="0"/>
              <c:showSerName val="0"/>
            </c:dLbl>
            <c:dLbl>
              <c:idx val="11"/>
              <c:layout>
                <c:manualLayout>
                  <c:x val="0"/>
                  <c:y val="-0.047560000000000005"/>
                </c:manualLayout>
              </c:layout>
              <c:showLegendKey val="0"/>
              <c:showVal val="1"/>
              <c:showCatName val="0"/>
              <c:showSerName val="0"/>
            </c:dLbl>
            <c:dLbl>
              <c:idx val="12"/>
              <c:layout>
                <c:manualLayout>
                  <c:x val="0"/>
                  <c:y val="-0.02296"/>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2.9</c:v>
                </c:pt>
                <c:pt idx="1">
                  <c:v/>
                </c:pt>
                <c:pt idx="2">
                  <c:v>3.2</c:v>
                </c:pt>
                <c:pt idx="3">
                  <c:v>3.8</c:v>
                </c:pt>
                <c:pt idx="4">
                  <c:v/>
                </c:pt>
                <c:pt idx="5">
                  <c:v>3.6</c:v>
                </c:pt>
                <c:pt idx="6">
                  <c:v>6.1</c:v>
                </c:pt>
                <c:pt idx="7">
                  <c:v>4.0</c:v>
                </c:pt>
                <c:pt idx="8">
                  <c:v>6.6</c:v>
                </c:pt>
                <c:pt idx="9">
                  <c:v/>
                </c:pt>
                <c:pt idx="10">
                  <c:v>0</c:v>
                </c:pt>
                <c:pt idx="11">
                  <c:v>5.8</c:v>
                </c:pt>
                <c:pt idx="12">
                  <c:v>2.8</c:v>
                </c:pt>
              </c:numLit>
            </c:plus>
            <c:minus>
              <c:numLit>
                <c:formatCode>General</c:formatCode>
                <c:ptCount val="13"/>
                <c:pt idx="0">
                  <c:v>2.7</c:v>
                </c:pt>
                <c:pt idx="1">
                  <c:v/>
                </c:pt>
                <c:pt idx="2">
                  <c:v>2.9</c:v>
                </c:pt>
                <c:pt idx="3">
                  <c:v>3.4</c:v>
                </c:pt>
                <c:pt idx="4">
                  <c:v/>
                </c:pt>
                <c:pt idx="5">
                  <c:v>3.0</c:v>
                </c:pt>
                <c:pt idx="6">
                  <c:v>5.3</c:v>
                </c:pt>
                <c:pt idx="7">
                  <c:v>3.7</c:v>
                </c:pt>
                <c:pt idx="8">
                  <c:v>6.1</c:v>
                </c:pt>
                <c:pt idx="9">
                  <c:v/>
                </c:pt>
                <c:pt idx="10">
                  <c:v>0</c:v>
                </c:pt>
                <c:pt idx="11">
                  <c:v>5.4</c:v>
                </c:pt>
                <c:pt idx="12">
                  <c:v>2.5</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25.0</c:v>
                </c:pt>
                <c:pt idx="1">
                  <c:v/>
                </c:pt>
                <c:pt idx="2">
                  <c:v>26.3</c:v>
                </c:pt>
                <c:pt idx="3">
                  <c:v>23.6</c:v>
                </c:pt>
                <c:pt idx="4">
                  <c:v/>
                </c:pt>
                <c:pt idx="5">
                  <c:v>14.5</c:v>
                </c:pt>
                <c:pt idx="6">
                  <c:v>25.9</c:v>
                </c:pt>
                <c:pt idx="7">
                  <c:v>28.4</c:v>
                </c:pt>
                <c:pt idx="8">
                  <c:v>32.8</c:v>
                </c:pt>
                <c:pt idx="9">
                  <c:v/>
                </c:pt>
                <c:pt idx="10">
                  <c:v/>
                </c:pt>
                <c:pt idx="11">
                  <c:v>38.2</c:v>
                </c:pt>
                <c:pt idx="12">
                  <c:v>21.2</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2a.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0984"/>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14760000000000002"/>
                </c:manualLayout>
              </c:layout>
              <c:showLegendKey val="0"/>
              <c:showVal val="1"/>
              <c:showCatName val="0"/>
              <c:showSerName val="0"/>
            </c:dLbl>
            <c:dLbl>
              <c:idx val="3"/>
              <c:layout>
                <c:manualLayout>
                  <c:x val="0"/>
                  <c:y val="-0.010660000000000001"/>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18040000000000004"/>
                </c:manualLayout>
              </c:layout>
              <c:showLegendKey val="0"/>
              <c:showVal val="1"/>
              <c:showCatName val="0"/>
              <c:showSerName val="0"/>
            </c:dLbl>
            <c:dLbl>
              <c:idx val="6"/>
              <c:layout>
                <c:manualLayout>
                  <c:x val="0"/>
                  <c:y val="-0.024600000000000004"/>
                </c:manualLayout>
              </c:layout>
              <c:showLegendKey val="0"/>
              <c:showVal val="1"/>
              <c:showCatName val="0"/>
              <c:showSerName val="0"/>
            </c:dLbl>
            <c:dLbl>
              <c:idx val="7"/>
              <c:layout>
                <c:manualLayout>
                  <c:x val="0"/>
                  <c:y val="-0.018040000000000004"/>
                </c:manualLayout>
              </c:layout>
              <c:showLegendKey val="0"/>
              <c:showVal val="1"/>
              <c:showCatName val="0"/>
              <c:showSerName val="0"/>
            </c:dLbl>
            <c:dLbl>
              <c:idx val="8"/>
              <c:layout>
                <c:manualLayout>
                  <c:x val="0"/>
                  <c:y val="-0.022140000000000003"/>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
                </c:manualLayout>
              </c:layout>
              <c:showLegendKey val="0"/>
              <c:showVal val="1"/>
              <c:showCatName val="0"/>
              <c:showSerName val="0"/>
            </c:dLbl>
            <c:dLbl>
              <c:idx val="11"/>
              <c:layout>
                <c:manualLayout>
                  <c:x val="0"/>
                  <c:y val="-0.043460000000000006"/>
                </c:manualLayout>
              </c:layout>
              <c:showLegendKey val="0"/>
              <c:showVal val="1"/>
              <c:showCatName val="0"/>
              <c:showSerName val="0"/>
            </c:dLbl>
            <c:dLbl>
              <c:idx val="12"/>
              <c:layout>
                <c:manualLayout>
                  <c:x val="0"/>
                  <c:y val="-0.0073800000000000011"/>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1.2</c:v>
                </c:pt>
                <c:pt idx="1">
                  <c:v/>
                </c:pt>
                <c:pt idx="2">
                  <c:v>1.8</c:v>
                </c:pt>
                <c:pt idx="3">
                  <c:v>1.3</c:v>
                </c:pt>
                <c:pt idx="4">
                  <c:v/>
                </c:pt>
                <c:pt idx="5">
                  <c:v>2.2</c:v>
                </c:pt>
                <c:pt idx="6">
                  <c:v>3.0</c:v>
                </c:pt>
                <c:pt idx="7">
                  <c:v>2.2</c:v>
                </c:pt>
                <c:pt idx="8">
                  <c:v>2.7</c:v>
                </c:pt>
                <c:pt idx="9">
                  <c:v/>
                </c:pt>
                <c:pt idx="10">
                  <c:v>0</c:v>
                </c:pt>
                <c:pt idx="11">
                  <c:v>5.3</c:v>
                </c:pt>
                <c:pt idx="12">
                  <c:v>0.9</c:v>
                </c:pt>
              </c:numLit>
            </c:plus>
            <c:minus>
              <c:numLit>
                <c:formatCode>General</c:formatCode>
                <c:ptCount val="13"/>
                <c:pt idx="0">
                  <c:v>1.1</c:v>
                </c:pt>
                <c:pt idx="1">
                  <c:v/>
                </c:pt>
                <c:pt idx="2">
                  <c:v>1.5</c:v>
                </c:pt>
                <c:pt idx="3">
                  <c:v>0.9</c:v>
                </c:pt>
                <c:pt idx="4">
                  <c:v/>
                </c:pt>
                <c:pt idx="5">
                  <c:v>1.5</c:v>
                </c:pt>
                <c:pt idx="6">
                  <c:v>1.9</c:v>
                </c:pt>
                <c:pt idx="7">
                  <c:v>1.5</c:v>
                </c:pt>
                <c:pt idx="8">
                  <c:v>1.8</c:v>
                </c:pt>
                <c:pt idx="9">
                  <c:v/>
                </c:pt>
                <c:pt idx="10">
                  <c:v>0</c:v>
                </c:pt>
                <c:pt idx="11">
                  <c:v>4.0</c:v>
                </c:pt>
                <c:pt idx="12">
                  <c:v>0.7</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4.9</c:v>
                </c:pt>
                <c:pt idx="1">
                  <c:v/>
                </c:pt>
                <c:pt idx="2">
                  <c:v>6.8</c:v>
                </c:pt>
                <c:pt idx="3">
                  <c:v>2.7</c:v>
                </c:pt>
                <c:pt idx="4">
                  <c:v/>
                </c:pt>
                <c:pt idx="5">
                  <c:v>5.3</c:v>
                </c:pt>
                <c:pt idx="6">
                  <c:v>4.8</c:v>
                </c:pt>
                <c:pt idx="7">
                  <c:v>4.8</c:v>
                </c:pt>
                <c:pt idx="8">
                  <c:v>4.5</c:v>
                </c:pt>
                <c:pt idx="9">
                  <c:v/>
                </c:pt>
                <c:pt idx="10">
                  <c:v/>
                </c:pt>
                <c:pt idx="11">
                  <c:v>13.0</c:v>
                </c:pt>
                <c:pt idx="12">
                  <c:v>2.8</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2b.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18040000000000004"/>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22140000000000003"/>
                </c:manualLayout>
              </c:layout>
              <c:showLegendKey val="0"/>
              <c:showVal val="1"/>
              <c:showCatName val="0"/>
              <c:showSerName val="0"/>
            </c:dLbl>
            <c:dLbl>
              <c:idx val="3"/>
              <c:layout>
                <c:manualLayout>
                  <c:x val="0"/>
                  <c:y val="-0.02542"/>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205"/>
                </c:manualLayout>
              </c:layout>
              <c:showLegendKey val="0"/>
              <c:showVal val="1"/>
              <c:showCatName val="0"/>
              <c:showSerName val="0"/>
            </c:dLbl>
            <c:dLbl>
              <c:idx val="6"/>
              <c:layout>
                <c:manualLayout>
                  <c:x val="0"/>
                  <c:y val="-0.042640000000000004"/>
                </c:manualLayout>
              </c:layout>
              <c:showLegendKey val="0"/>
              <c:showVal val="1"/>
              <c:showCatName val="0"/>
              <c:showSerName val="0"/>
            </c:dLbl>
            <c:dLbl>
              <c:idx val="7"/>
              <c:layout>
                <c:manualLayout>
                  <c:x val="0"/>
                  <c:y val="-0.0328"/>
                </c:manualLayout>
              </c:layout>
              <c:showLegendKey val="0"/>
              <c:showVal val="1"/>
              <c:showCatName val="0"/>
              <c:showSerName val="0"/>
            </c:dLbl>
            <c:dLbl>
              <c:idx val="8"/>
              <c:layout>
                <c:manualLayout>
                  <c:x val="0"/>
                  <c:y val="-0.043460000000000006"/>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
                </c:manualLayout>
              </c:layout>
              <c:showLegendKey val="0"/>
              <c:showVal val="1"/>
              <c:showCatName val="0"/>
              <c:showSerName val="0"/>
            </c:dLbl>
            <c:dLbl>
              <c:idx val="11"/>
              <c:layout>
                <c:manualLayout>
                  <c:x val="0"/>
                  <c:y val="-0.036080000000000008"/>
                </c:manualLayout>
              </c:layout>
              <c:showLegendKey val="0"/>
              <c:showVal val="1"/>
              <c:showCatName val="0"/>
              <c:showSerName val="0"/>
            </c:dLbl>
            <c:dLbl>
              <c:idx val="12"/>
              <c:layout>
                <c:manualLayout>
                  <c:x val="0"/>
                  <c:y val="-0.018860000000000002"/>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2.2</c:v>
                </c:pt>
                <c:pt idx="1">
                  <c:v/>
                </c:pt>
                <c:pt idx="2">
                  <c:v>2.7</c:v>
                </c:pt>
                <c:pt idx="3">
                  <c:v>3.1</c:v>
                </c:pt>
                <c:pt idx="4">
                  <c:v/>
                </c:pt>
                <c:pt idx="5">
                  <c:v>2.5</c:v>
                </c:pt>
                <c:pt idx="6">
                  <c:v>5.2</c:v>
                </c:pt>
                <c:pt idx="7">
                  <c:v>4.0</c:v>
                </c:pt>
                <c:pt idx="8">
                  <c:v>5.3</c:v>
                </c:pt>
                <c:pt idx="9">
                  <c:v/>
                </c:pt>
                <c:pt idx="10">
                  <c:v>0</c:v>
                </c:pt>
                <c:pt idx="11">
                  <c:v>4.4</c:v>
                </c:pt>
                <c:pt idx="12">
                  <c:v>2.3</c:v>
                </c:pt>
              </c:numLit>
            </c:plus>
            <c:minus>
              <c:numLit>
                <c:formatCode>General</c:formatCode>
                <c:ptCount val="13"/>
                <c:pt idx="0">
                  <c:v>1.9</c:v>
                </c:pt>
                <c:pt idx="1">
                  <c:v/>
                </c:pt>
                <c:pt idx="2">
                  <c:v>2.3</c:v>
                </c:pt>
                <c:pt idx="3">
                  <c:v>2.6</c:v>
                </c:pt>
                <c:pt idx="4">
                  <c:v/>
                </c:pt>
                <c:pt idx="5">
                  <c:v>1.8</c:v>
                </c:pt>
                <c:pt idx="6">
                  <c:v>3.9</c:v>
                </c:pt>
                <c:pt idx="7">
                  <c:v>3.2</c:v>
                </c:pt>
                <c:pt idx="8">
                  <c:v>4.3</c:v>
                </c:pt>
                <c:pt idx="9">
                  <c:v/>
                </c:pt>
                <c:pt idx="10">
                  <c:v>0</c:v>
                </c:pt>
                <c:pt idx="11">
                  <c:v>3.9</c:v>
                </c:pt>
                <c:pt idx="12">
                  <c:v>1.9</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12.7</c:v>
                </c:pt>
                <c:pt idx="1">
                  <c:v/>
                </c:pt>
                <c:pt idx="2">
                  <c:v>13.5</c:v>
                </c:pt>
                <c:pt idx="3">
                  <c:v>12.0</c:v>
                </c:pt>
                <c:pt idx="4">
                  <c:v/>
                </c:pt>
                <c:pt idx="5">
                  <c:v>6.9</c:v>
                </c:pt>
                <c:pt idx="6">
                  <c:v>13.3</c:v>
                </c:pt>
                <c:pt idx="7">
                  <c:v>14.7</c:v>
                </c:pt>
                <c:pt idx="8">
                  <c:v>16.9</c:v>
                </c:pt>
                <c:pt idx="9">
                  <c:v/>
                </c:pt>
                <c:pt idx="10">
                  <c:v/>
                </c:pt>
                <c:pt idx="11">
                  <c:v>21.0</c:v>
                </c:pt>
                <c:pt idx="12">
                  <c:v>10.3</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2c.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082"/>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14760000000000002"/>
                </c:manualLayout>
              </c:layout>
              <c:showLegendKey val="0"/>
              <c:showVal val="1"/>
              <c:showCatName val="0"/>
              <c:showSerName val="0"/>
            </c:dLbl>
            <c:dLbl>
              <c:idx val="3"/>
              <c:layout>
                <c:manualLayout>
                  <c:x val="0"/>
                  <c:y val="-0.0065600000000000007"/>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09020000000000002"/>
                </c:manualLayout>
              </c:layout>
              <c:showLegendKey val="0"/>
              <c:showVal val="1"/>
              <c:showCatName val="0"/>
              <c:showSerName val="0"/>
            </c:dLbl>
            <c:dLbl>
              <c:idx val="6"/>
              <c:layout>
                <c:manualLayout>
                  <c:x val="0"/>
                  <c:y val="-0.0164"/>
                </c:manualLayout>
              </c:layout>
              <c:showLegendKey val="0"/>
              <c:showVal val="1"/>
              <c:showCatName val="0"/>
              <c:showSerName val="0"/>
            </c:dLbl>
            <c:dLbl>
              <c:idx val="7"/>
              <c:layout>
                <c:manualLayout>
                  <c:x val="0"/>
                  <c:y val="-0.013940000000000001"/>
                </c:manualLayout>
              </c:layout>
              <c:showLegendKey val="0"/>
              <c:showVal val="1"/>
              <c:showCatName val="0"/>
              <c:showSerName val="0"/>
            </c:dLbl>
            <c:dLbl>
              <c:idx val="8"/>
              <c:layout>
                <c:manualLayout>
                  <c:x val="0"/>
                  <c:y val="-0.03198"/>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
                </c:manualLayout>
              </c:layout>
              <c:showLegendKey val="0"/>
              <c:showVal val="1"/>
              <c:showCatName val="0"/>
              <c:showSerName val="0"/>
            </c:dLbl>
            <c:dLbl>
              <c:idx val="11"/>
              <c:layout>
                <c:manualLayout>
                  <c:x val="0"/>
                  <c:y val="-0.028700000000000003"/>
                </c:manualLayout>
              </c:layout>
              <c:showLegendKey val="0"/>
              <c:showVal val="1"/>
              <c:showCatName val="0"/>
              <c:showSerName val="0"/>
            </c:dLbl>
            <c:dLbl>
              <c:idx val="12"/>
              <c:layout>
                <c:manualLayout>
                  <c:x val="0"/>
                  <c:y val="-0.0073800000000000011"/>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1.0</c:v>
                </c:pt>
                <c:pt idx="1">
                  <c:v/>
                </c:pt>
                <c:pt idx="2">
                  <c:v>1.8</c:v>
                </c:pt>
                <c:pt idx="3">
                  <c:v>0.8</c:v>
                </c:pt>
                <c:pt idx="4">
                  <c:v/>
                </c:pt>
                <c:pt idx="5">
                  <c:v>1.1</c:v>
                </c:pt>
                <c:pt idx="6">
                  <c:v>2.0</c:v>
                </c:pt>
                <c:pt idx="7">
                  <c:v>1.7</c:v>
                </c:pt>
                <c:pt idx="8">
                  <c:v>3.9</c:v>
                </c:pt>
                <c:pt idx="9">
                  <c:v/>
                </c:pt>
                <c:pt idx="10">
                  <c:v>0</c:v>
                </c:pt>
                <c:pt idx="11">
                  <c:v>3.5</c:v>
                </c:pt>
                <c:pt idx="12">
                  <c:v>0.9</c:v>
                </c:pt>
              </c:numLit>
            </c:plus>
            <c:minus>
              <c:numLit>
                <c:formatCode>General</c:formatCode>
                <c:ptCount val="13"/>
                <c:pt idx="0">
                  <c:v>0.7</c:v>
                </c:pt>
                <c:pt idx="1">
                  <c:v/>
                </c:pt>
                <c:pt idx="2">
                  <c:v>1.3</c:v>
                </c:pt>
                <c:pt idx="3">
                  <c:v>0.5</c:v>
                </c:pt>
                <c:pt idx="4">
                  <c:v/>
                </c:pt>
                <c:pt idx="5">
                  <c:v>0.6</c:v>
                </c:pt>
                <c:pt idx="6">
                  <c:v>1.2</c:v>
                </c:pt>
                <c:pt idx="7">
                  <c:v>1.0</c:v>
                </c:pt>
                <c:pt idx="8">
                  <c:v>2.0</c:v>
                </c:pt>
                <c:pt idx="9">
                  <c:v/>
                </c:pt>
                <c:pt idx="10">
                  <c:v>0</c:v>
                </c:pt>
                <c:pt idx="11">
                  <c:v>2.1</c:v>
                </c:pt>
                <c:pt idx="12">
                  <c:v>0.6</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2.7</c:v>
                </c:pt>
                <c:pt idx="1">
                  <c:v/>
                </c:pt>
                <c:pt idx="2">
                  <c:v>4.5</c:v>
                </c:pt>
                <c:pt idx="3">
                  <c:v>0.9</c:v>
                </c:pt>
                <c:pt idx="4">
                  <c:v/>
                </c:pt>
                <c:pt idx="5">
                  <c:v>1.6</c:v>
                </c:pt>
                <c:pt idx="6">
                  <c:v>2.6</c:v>
                </c:pt>
                <c:pt idx="7">
                  <c:v>2.5</c:v>
                </c:pt>
                <c:pt idx="8">
                  <c:v>4.1</c:v>
                </c:pt>
                <c:pt idx="9">
                  <c:v/>
                </c:pt>
                <c:pt idx="10">
                  <c:v/>
                </c:pt>
                <c:pt idx="11">
                  <c:v>5.4</c:v>
                </c:pt>
                <c:pt idx="12">
                  <c:v>1.7</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2d.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09020000000000002"/>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13940000000000001"/>
                </c:manualLayout>
              </c:layout>
              <c:showLegendKey val="0"/>
              <c:showVal val="1"/>
              <c:showCatName val="0"/>
              <c:showSerName val="0"/>
            </c:dLbl>
            <c:dLbl>
              <c:idx val="3"/>
              <c:layout>
                <c:manualLayout>
                  <c:x val="0"/>
                  <c:y val="-0.00984"/>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12300000000000002"/>
                </c:manualLayout>
              </c:layout>
              <c:showLegendKey val="0"/>
              <c:showVal val="1"/>
              <c:showCatName val="0"/>
              <c:showSerName val="0"/>
            </c:dLbl>
            <c:dLbl>
              <c:idx val="6"/>
              <c:layout>
                <c:manualLayout>
                  <c:x val="0"/>
                  <c:y val="-0.021320000000000002"/>
                </c:manualLayout>
              </c:layout>
              <c:showLegendKey val="0"/>
              <c:showVal val="1"/>
              <c:showCatName val="0"/>
              <c:showSerName val="0"/>
            </c:dLbl>
            <c:dLbl>
              <c:idx val="7"/>
              <c:layout>
                <c:manualLayout>
                  <c:x val="0"/>
                  <c:y val="-0.013940000000000001"/>
                </c:manualLayout>
              </c:layout>
              <c:showLegendKey val="0"/>
              <c:showVal val="1"/>
              <c:showCatName val="0"/>
              <c:showSerName val="0"/>
            </c:dLbl>
            <c:dLbl>
              <c:idx val="8"/>
              <c:layout>
                <c:manualLayout>
                  <c:x val="0"/>
                  <c:y val="-0.029520000000000005"/>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
                </c:manualLayout>
              </c:layout>
              <c:showLegendKey val="0"/>
              <c:showVal val="1"/>
              <c:showCatName val="0"/>
              <c:showSerName val="0"/>
            </c:dLbl>
            <c:dLbl>
              <c:idx val="11"/>
              <c:layout>
                <c:manualLayout>
                  <c:x val="0"/>
                  <c:y val="-0.036080000000000008"/>
                </c:manualLayout>
              </c:layout>
              <c:showLegendKey val="0"/>
              <c:showVal val="1"/>
              <c:showCatName val="0"/>
              <c:showSerName val="0"/>
            </c:dLbl>
            <c:dLbl>
              <c:idx val="12"/>
              <c:layout>
                <c:manualLayout>
                  <c:x val="0"/>
                  <c:y val="-0.0082"/>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1.1</c:v>
                </c:pt>
                <c:pt idx="1">
                  <c:v/>
                </c:pt>
                <c:pt idx="2">
                  <c:v>1.7</c:v>
                </c:pt>
                <c:pt idx="3">
                  <c:v>1.2</c:v>
                </c:pt>
                <c:pt idx="4">
                  <c:v/>
                </c:pt>
                <c:pt idx="5">
                  <c:v>1.5</c:v>
                </c:pt>
                <c:pt idx="6">
                  <c:v>2.6</c:v>
                </c:pt>
                <c:pt idx="7">
                  <c:v>1.7</c:v>
                </c:pt>
                <c:pt idx="8">
                  <c:v>3.6</c:v>
                </c:pt>
                <c:pt idx="9">
                  <c:v/>
                </c:pt>
                <c:pt idx="10">
                  <c:v>0</c:v>
                </c:pt>
                <c:pt idx="11">
                  <c:v>4.4</c:v>
                </c:pt>
                <c:pt idx="12">
                  <c:v>1.0</c:v>
                </c:pt>
              </c:numLit>
            </c:plus>
            <c:minus>
              <c:numLit>
                <c:formatCode>General</c:formatCode>
                <c:ptCount val="13"/>
                <c:pt idx="0">
                  <c:v>0.9</c:v>
                </c:pt>
                <c:pt idx="1">
                  <c:v/>
                </c:pt>
                <c:pt idx="2">
                  <c:v>1.3</c:v>
                </c:pt>
                <c:pt idx="3">
                  <c:v>0.9</c:v>
                </c:pt>
                <c:pt idx="4">
                  <c:v/>
                </c:pt>
                <c:pt idx="5">
                  <c:v>1.0</c:v>
                </c:pt>
                <c:pt idx="6">
                  <c:v>1.6</c:v>
                </c:pt>
                <c:pt idx="7">
                  <c:v>1.2</c:v>
                </c:pt>
                <c:pt idx="8">
                  <c:v>2.3</c:v>
                </c:pt>
                <c:pt idx="9">
                  <c:v/>
                </c:pt>
                <c:pt idx="10">
                  <c:v>0</c:v>
                </c:pt>
                <c:pt idx="11">
                  <c:v>3.2</c:v>
                </c:pt>
                <c:pt idx="12">
                  <c:v>0.8</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4.2</c:v>
                </c:pt>
                <c:pt idx="1">
                  <c:v/>
                </c:pt>
                <c:pt idx="2">
                  <c:v>5.0</c:v>
                </c:pt>
                <c:pt idx="3">
                  <c:v>3.1</c:v>
                </c:pt>
                <c:pt idx="4">
                  <c:v/>
                </c:pt>
                <c:pt idx="5">
                  <c:v>2.4</c:v>
                </c:pt>
                <c:pt idx="6">
                  <c:v>4.1</c:v>
                </c:pt>
                <c:pt idx="7">
                  <c:v>3.7</c:v>
                </c:pt>
                <c:pt idx="8">
                  <c:v>6.6</c:v>
                </c:pt>
                <c:pt idx="9">
                  <c:v/>
                </c:pt>
                <c:pt idx="10">
                  <c:v/>
                </c:pt>
                <c:pt idx="11">
                  <c:v>10.6</c:v>
                </c:pt>
                <c:pt idx="12">
                  <c:v>2.7</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2e.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0574"/>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10660000000000001"/>
                </c:manualLayout>
              </c:layout>
              <c:showLegendKey val="0"/>
              <c:showVal val="1"/>
              <c:showCatName val="0"/>
              <c:showSerName val="0"/>
            </c:dLbl>
            <c:dLbl>
              <c:idx val="3"/>
              <c:layout>
                <c:manualLayout>
                  <c:x val="0"/>
                  <c:y val="-0.0065600000000000007"/>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09020000000000002"/>
                </c:manualLayout>
              </c:layout>
              <c:showLegendKey val="0"/>
              <c:showVal val="1"/>
              <c:showCatName val="0"/>
              <c:showSerName val="0"/>
            </c:dLbl>
            <c:dLbl>
              <c:idx val="6"/>
              <c:layout>
                <c:manualLayout>
                  <c:x val="0"/>
                  <c:y val="-0.013940000000000001"/>
                </c:manualLayout>
              </c:layout>
              <c:showLegendKey val="0"/>
              <c:showVal val="1"/>
              <c:showCatName val="0"/>
              <c:showSerName val="0"/>
            </c:dLbl>
            <c:dLbl>
              <c:idx val="7"/>
              <c:layout>
                <c:manualLayout>
                  <c:x val="0"/>
                  <c:y val="-0.010660000000000001"/>
                </c:manualLayout>
              </c:layout>
              <c:showLegendKey val="0"/>
              <c:showVal val="1"/>
              <c:showCatName val="0"/>
              <c:showSerName val="0"/>
            </c:dLbl>
            <c:dLbl>
              <c:idx val="8"/>
              <c:layout>
                <c:manualLayout>
                  <c:x val="0"/>
                  <c:y val="-0.021320000000000002"/>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
                </c:manualLayout>
              </c:layout>
              <c:showLegendKey val="0"/>
              <c:showVal val="1"/>
              <c:showCatName val="0"/>
              <c:showSerName val="0"/>
            </c:dLbl>
            <c:dLbl>
              <c:idx val="11"/>
              <c:layout>
                <c:manualLayout>
                  <c:x val="0"/>
                  <c:y val="-0.030340000000000002"/>
                </c:manualLayout>
              </c:layout>
              <c:showLegendKey val="0"/>
              <c:showVal val="1"/>
              <c:showCatName val="0"/>
              <c:showSerName val="0"/>
            </c:dLbl>
            <c:dLbl>
              <c:idx val="12"/>
              <c:layout>
                <c:manualLayout>
                  <c:x val="0"/>
                  <c:y val="-0.00492"/>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0.7</c:v>
                </c:pt>
                <c:pt idx="1">
                  <c:v/>
                </c:pt>
                <c:pt idx="2">
                  <c:v>1.3</c:v>
                </c:pt>
                <c:pt idx="3">
                  <c:v>0.8</c:v>
                </c:pt>
                <c:pt idx="4">
                  <c:v/>
                </c:pt>
                <c:pt idx="5">
                  <c:v>1.1</c:v>
                </c:pt>
                <c:pt idx="6">
                  <c:v>1.7</c:v>
                </c:pt>
                <c:pt idx="7">
                  <c:v>1.3</c:v>
                </c:pt>
                <c:pt idx="8">
                  <c:v>2.6</c:v>
                </c:pt>
                <c:pt idx="9">
                  <c:v/>
                </c:pt>
                <c:pt idx="10">
                  <c:v>0</c:v>
                </c:pt>
                <c:pt idx="11">
                  <c:v>3.7</c:v>
                </c:pt>
                <c:pt idx="12">
                  <c:v>0.6</c:v>
                </c:pt>
              </c:numLit>
            </c:plus>
            <c:minus>
              <c:numLit>
                <c:formatCode>General</c:formatCode>
                <c:ptCount val="13"/>
                <c:pt idx="0">
                  <c:v>0.5</c:v>
                </c:pt>
                <c:pt idx="1">
                  <c:v/>
                </c:pt>
                <c:pt idx="2">
                  <c:v>0.8</c:v>
                </c:pt>
                <c:pt idx="3">
                  <c:v>0.4</c:v>
                </c:pt>
                <c:pt idx="4">
                  <c:v/>
                </c:pt>
                <c:pt idx="5">
                  <c:v>0.6</c:v>
                </c:pt>
                <c:pt idx="6">
                  <c:v>0.6</c:v>
                </c:pt>
                <c:pt idx="7">
                  <c:v>0.6</c:v>
                </c:pt>
                <c:pt idx="8">
                  <c:v>1.2</c:v>
                </c:pt>
                <c:pt idx="9">
                  <c:v/>
                </c:pt>
                <c:pt idx="10">
                  <c:v>0</c:v>
                </c:pt>
                <c:pt idx="11">
                  <c:v>2.1</c:v>
                </c:pt>
                <c:pt idx="12">
                  <c:v>0.4</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1.6</c:v>
                </c:pt>
                <c:pt idx="1">
                  <c:v/>
                </c:pt>
                <c:pt idx="2">
                  <c:v>2.1</c:v>
                </c:pt>
                <c:pt idx="3">
                  <c:v>0.8</c:v>
                </c:pt>
                <c:pt idx="4">
                  <c:v/>
                </c:pt>
                <c:pt idx="5">
                  <c:v>1.3</c:v>
                </c:pt>
                <c:pt idx="6">
                  <c:v>1.1</c:v>
                </c:pt>
                <c:pt idx="7">
                  <c:v>1.0</c:v>
                </c:pt>
                <c:pt idx="8">
                  <c:v>2.3</c:v>
                </c:pt>
                <c:pt idx="9">
                  <c:v/>
                </c:pt>
                <c:pt idx="10">
                  <c:v/>
                </c:pt>
                <c:pt idx="11">
                  <c:v>4.4</c:v>
                </c:pt>
                <c:pt idx="12">
                  <c:v>0.9</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2f.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12300000000000002"/>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18860000000000002"/>
                </c:manualLayout>
              </c:layout>
              <c:showLegendKey val="0"/>
              <c:showVal val="1"/>
              <c:showCatName val="0"/>
              <c:showSerName val="0"/>
            </c:dLbl>
            <c:dLbl>
              <c:idx val="3"/>
              <c:layout>
                <c:manualLayout>
                  <c:x val="0"/>
                  <c:y val="-0.0164"/>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1558"/>
                </c:manualLayout>
              </c:layout>
              <c:showLegendKey val="0"/>
              <c:showVal val="1"/>
              <c:showCatName val="0"/>
              <c:showSerName val="0"/>
            </c:dLbl>
            <c:dLbl>
              <c:idx val="6"/>
              <c:layout>
                <c:manualLayout>
                  <c:x val="0"/>
                  <c:y val="-0.02706"/>
                </c:manualLayout>
              </c:layout>
              <c:showLegendKey val="0"/>
              <c:showVal val="1"/>
              <c:showCatName val="0"/>
              <c:showSerName val="0"/>
            </c:dLbl>
            <c:dLbl>
              <c:idx val="7"/>
              <c:layout>
                <c:manualLayout>
                  <c:x val="0"/>
                  <c:y val="-0.023780000000000003"/>
                </c:manualLayout>
              </c:layout>
              <c:showLegendKey val="0"/>
              <c:showVal val="1"/>
              <c:showCatName val="0"/>
              <c:showSerName val="0"/>
            </c:dLbl>
            <c:dLbl>
              <c:idx val="8"/>
              <c:layout>
                <c:manualLayout>
                  <c:x val="0"/>
                  <c:y val="-0.0328"/>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
                </c:manualLayout>
              </c:layout>
              <c:showLegendKey val="0"/>
              <c:showVal val="1"/>
              <c:showCatName val="0"/>
              <c:showSerName val="0"/>
            </c:dLbl>
            <c:dLbl>
              <c:idx val="11"/>
              <c:layout>
                <c:manualLayout>
                  <c:x val="0"/>
                  <c:y val="-0.037720000000000004"/>
                </c:manualLayout>
              </c:layout>
              <c:showLegendKey val="0"/>
              <c:showVal val="1"/>
              <c:showCatName val="0"/>
              <c:showSerName val="0"/>
            </c:dLbl>
            <c:dLbl>
              <c:idx val="12"/>
              <c:layout>
                <c:manualLayout>
                  <c:x val="0"/>
                  <c:y val="-0.01148"/>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1.5</c:v>
                </c:pt>
                <c:pt idx="1">
                  <c:v/>
                </c:pt>
                <c:pt idx="2">
                  <c:v>2.3</c:v>
                </c:pt>
                <c:pt idx="3">
                  <c:v>2.0</c:v>
                </c:pt>
                <c:pt idx="4">
                  <c:v/>
                </c:pt>
                <c:pt idx="5">
                  <c:v>1.9</c:v>
                </c:pt>
                <c:pt idx="6">
                  <c:v>3.3</c:v>
                </c:pt>
                <c:pt idx="7">
                  <c:v>2.9</c:v>
                </c:pt>
                <c:pt idx="8">
                  <c:v>4.0</c:v>
                </c:pt>
                <c:pt idx="9">
                  <c:v/>
                </c:pt>
                <c:pt idx="10">
                  <c:v>0</c:v>
                </c:pt>
                <c:pt idx="11">
                  <c:v>4.6</c:v>
                </c:pt>
                <c:pt idx="12">
                  <c:v>1.4</c:v>
                </c:pt>
              </c:numLit>
            </c:plus>
            <c:minus>
              <c:numLit>
                <c:formatCode>General</c:formatCode>
                <c:ptCount val="13"/>
                <c:pt idx="0">
                  <c:v>1.3</c:v>
                </c:pt>
                <c:pt idx="1">
                  <c:v/>
                </c:pt>
                <c:pt idx="2">
                  <c:v>1.8</c:v>
                </c:pt>
                <c:pt idx="3">
                  <c:v>1.6</c:v>
                </c:pt>
                <c:pt idx="4">
                  <c:v/>
                </c:pt>
                <c:pt idx="5">
                  <c:v>1.5</c:v>
                </c:pt>
                <c:pt idx="6">
                  <c:v>2.6</c:v>
                </c:pt>
                <c:pt idx="7">
                  <c:v>2.1</c:v>
                </c:pt>
                <c:pt idx="8">
                  <c:v>2.9</c:v>
                </c:pt>
                <c:pt idx="9">
                  <c:v/>
                </c:pt>
                <c:pt idx="10">
                  <c:v>0</c:v>
                </c:pt>
                <c:pt idx="11">
                  <c:v>3.8</c:v>
                </c:pt>
                <c:pt idx="12">
                  <c:v>1.3</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9.7</c:v>
                </c:pt>
                <c:pt idx="1">
                  <c:v/>
                </c:pt>
                <c:pt idx="2">
                  <c:v>8.8</c:v>
                </c:pt>
                <c:pt idx="3">
                  <c:v>10.6</c:v>
                </c:pt>
                <c:pt idx="4">
                  <c:v/>
                </c:pt>
                <c:pt idx="5">
                  <c:v>8.4</c:v>
                </c:pt>
                <c:pt idx="6">
                  <c:v>12.0</c:v>
                </c:pt>
                <c:pt idx="7">
                  <c:v>8.3</c:v>
                </c:pt>
                <c:pt idx="8">
                  <c:v>9.7</c:v>
                </c:pt>
                <c:pt idx="9">
                  <c:v/>
                </c:pt>
                <c:pt idx="10">
                  <c:v/>
                </c:pt>
                <c:pt idx="11">
                  <c:v>16.6</c:v>
                </c:pt>
                <c:pt idx="12">
                  <c:v>7.7</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1968"/>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22140000000000003"/>
                </c:manualLayout>
              </c:layout>
              <c:showLegendKey val="0"/>
              <c:showVal val="1"/>
              <c:showCatName val="0"/>
              <c:showSerName val="0"/>
            </c:dLbl>
            <c:dLbl>
              <c:idx val="3"/>
              <c:layout>
                <c:manualLayout>
                  <c:x val="0"/>
                  <c:y val="-0.02706"/>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26240000000000003"/>
                </c:manualLayout>
              </c:layout>
              <c:showLegendKey val="0"/>
              <c:showVal val="1"/>
              <c:showCatName val="0"/>
              <c:showSerName val="0"/>
            </c:dLbl>
            <c:dLbl>
              <c:idx val="6"/>
              <c:layout>
                <c:manualLayout>
                  <c:x val="0"/>
                  <c:y val="-0.037720000000000004"/>
                </c:manualLayout>
              </c:layout>
              <c:showLegendKey val="0"/>
              <c:showVal val="1"/>
              <c:showCatName val="0"/>
              <c:showSerName val="0"/>
            </c:dLbl>
            <c:dLbl>
              <c:idx val="7"/>
              <c:layout>
                <c:manualLayout>
                  <c:x val="0"/>
                  <c:y val="-0.0369"/>
                </c:manualLayout>
              </c:layout>
              <c:showLegendKey val="0"/>
              <c:showVal val="1"/>
              <c:showCatName val="0"/>
              <c:showSerName val="0"/>
            </c:dLbl>
            <c:dLbl>
              <c:idx val="8"/>
              <c:layout>
                <c:manualLayout>
                  <c:x val="0"/>
                  <c:y val="-0.034440000000000005"/>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
                </c:manualLayout>
              </c:layout>
              <c:showLegendKey val="0"/>
              <c:showVal val="1"/>
              <c:showCatName val="0"/>
              <c:showSerName val="0"/>
            </c:dLbl>
            <c:dLbl>
              <c:idx val="11"/>
              <c:layout>
                <c:manualLayout>
                  <c:x val="0"/>
                  <c:y val="-0.03362"/>
                </c:manualLayout>
              </c:layout>
              <c:showLegendKey val="0"/>
              <c:showVal val="1"/>
              <c:showCatName val="0"/>
              <c:showSerName val="0"/>
            </c:dLbl>
            <c:dLbl>
              <c:idx val="12"/>
              <c:layout>
                <c:manualLayout>
                  <c:x val="0"/>
                  <c:y val="-0.021320000000000002"/>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2.4</c:v>
                </c:pt>
                <c:pt idx="1">
                  <c:v/>
                </c:pt>
                <c:pt idx="2">
                  <c:v>2.7</c:v>
                </c:pt>
                <c:pt idx="3">
                  <c:v>3.3</c:v>
                </c:pt>
                <c:pt idx="4">
                  <c:v/>
                </c:pt>
                <c:pt idx="5">
                  <c:v>3.2</c:v>
                </c:pt>
                <c:pt idx="6">
                  <c:v>4.6</c:v>
                </c:pt>
                <c:pt idx="7">
                  <c:v>4.5</c:v>
                </c:pt>
                <c:pt idx="8">
                  <c:v>4.2</c:v>
                </c:pt>
                <c:pt idx="9">
                  <c:v/>
                </c:pt>
                <c:pt idx="10">
                  <c:v>0</c:v>
                </c:pt>
                <c:pt idx="11">
                  <c:v>4.1</c:v>
                </c:pt>
                <c:pt idx="12">
                  <c:v>2.6</c:v>
                </c:pt>
              </c:numLit>
            </c:plus>
            <c:minus>
              <c:numLit>
                <c:formatCode>General</c:formatCode>
                <c:ptCount val="13"/>
                <c:pt idx="0">
                  <c:v>2.2</c:v>
                </c:pt>
                <c:pt idx="1">
                  <c:v/>
                </c:pt>
                <c:pt idx="2">
                  <c:v>2.4</c:v>
                </c:pt>
                <c:pt idx="3">
                  <c:v>3.0</c:v>
                </c:pt>
                <c:pt idx="4">
                  <c:v/>
                </c:pt>
                <c:pt idx="5">
                  <c:v>3.0</c:v>
                </c:pt>
                <c:pt idx="6">
                  <c:v>4.0</c:v>
                </c:pt>
                <c:pt idx="7">
                  <c:v>4.1</c:v>
                </c:pt>
                <c:pt idx="8">
                  <c:v>3.7</c:v>
                </c:pt>
                <c:pt idx="9">
                  <c:v/>
                </c:pt>
                <c:pt idx="10">
                  <c:v>0</c:v>
                </c:pt>
                <c:pt idx="11">
                  <c:v>3.7</c:v>
                </c:pt>
                <c:pt idx="12">
                  <c:v>2.5</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23.9</c:v>
                </c:pt>
                <c:pt idx="1">
                  <c:v/>
                </c:pt>
                <c:pt idx="2">
                  <c:v>21.7</c:v>
                </c:pt>
                <c:pt idx="3">
                  <c:v>26.1</c:v>
                </c:pt>
                <c:pt idx="4">
                  <c:v/>
                </c:pt>
                <c:pt idx="5">
                  <c:v>22.6</c:v>
                </c:pt>
                <c:pt idx="6">
                  <c:v>23.1</c:v>
                </c:pt>
                <c:pt idx="7">
                  <c:v>27.1</c:v>
                </c:pt>
                <c:pt idx="8">
                  <c:v>22.3</c:v>
                </c:pt>
                <c:pt idx="9">
                  <c:v/>
                </c:pt>
                <c:pt idx="10">
                  <c:v/>
                </c:pt>
                <c:pt idx="11">
                  <c:v>23.9</c:v>
                </c:pt>
                <c:pt idx="12">
                  <c:v>23.6</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3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0574"/>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0984"/>
                </c:manualLayout>
              </c:layout>
              <c:showLegendKey val="0"/>
              <c:showVal val="1"/>
              <c:showCatName val="0"/>
              <c:showSerName val="0"/>
            </c:dLbl>
            <c:dLbl>
              <c:idx val="3"/>
              <c:layout>
                <c:manualLayout>
                  <c:x val="0"/>
                  <c:y val="-0.0065600000000000007"/>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082"/>
                </c:manualLayout>
              </c:layout>
              <c:showLegendKey val="0"/>
              <c:showVal val="1"/>
              <c:showCatName val="0"/>
              <c:showSerName val="0"/>
            </c:dLbl>
            <c:dLbl>
              <c:idx val="6"/>
              <c:layout>
                <c:manualLayout>
                  <c:x val="0"/>
                  <c:y val="-0.013120000000000002"/>
                </c:manualLayout>
              </c:layout>
              <c:showLegendKey val="0"/>
              <c:showVal val="1"/>
              <c:showCatName val="0"/>
              <c:showSerName val="0"/>
            </c:dLbl>
            <c:dLbl>
              <c:idx val="7"/>
              <c:layout>
                <c:manualLayout>
                  <c:x val="0"/>
                  <c:y val="-0.01148"/>
                </c:manualLayout>
              </c:layout>
              <c:showLegendKey val="0"/>
              <c:showVal val="1"/>
              <c:showCatName val="0"/>
              <c:showSerName val="0"/>
            </c:dLbl>
            <c:dLbl>
              <c:idx val="8"/>
              <c:layout>
                <c:manualLayout>
                  <c:x val="0"/>
                  <c:y val="-0.01968"/>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
                </c:manualLayout>
              </c:layout>
              <c:showLegendKey val="0"/>
              <c:showVal val="1"/>
              <c:showCatName val="0"/>
              <c:showSerName val="0"/>
            </c:dLbl>
            <c:dLbl>
              <c:idx val="11"/>
              <c:layout>
                <c:manualLayout>
                  <c:x val="0"/>
                  <c:y val="-0.02706"/>
                </c:manualLayout>
              </c:layout>
              <c:showLegendKey val="0"/>
              <c:showVal val="1"/>
              <c:showCatName val="0"/>
              <c:showSerName val="0"/>
            </c:dLbl>
            <c:dLbl>
              <c:idx val="12"/>
              <c:layout>
                <c:manualLayout>
                  <c:x val="0"/>
                  <c:y val="-0.00492"/>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0.7</c:v>
                </c:pt>
                <c:pt idx="1">
                  <c:v/>
                </c:pt>
                <c:pt idx="2">
                  <c:v>1.2</c:v>
                </c:pt>
                <c:pt idx="3">
                  <c:v>0.8</c:v>
                </c:pt>
                <c:pt idx="4">
                  <c:v/>
                </c:pt>
                <c:pt idx="5">
                  <c:v>1.0</c:v>
                </c:pt>
                <c:pt idx="6">
                  <c:v>1.6</c:v>
                </c:pt>
                <c:pt idx="7">
                  <c:v>1.4</c:v>
                </c:pt>
                <c:pt idx="8">
                  <c:v>2.4</c:v>
                </c:pt>
                <c:pt idx="9">
                  <c:v/>
                </c:pt>
                <c:pt idx="10">
                  <c:v>0</c:v>
                </c:pt>
                <c:pt idx="11">
                  <c:v>3.3</c:v>
                </c:pt>
                <c:pt idx="12">
                  <c:v>0.6</c:v>
                </c:pt>
              </c:numLit>
            </c:plus>
            <c:minus>
              <c:numLit>
                <c:formatCode>General</c:formatCode>
                <c:ptCount val="13"/>
                <c:pt idx="0">
                  <c:v>0.6</c:v>
                </c:pt>
                <c:pt idx="1">
                  <c:v/>
                </c:pt>
                <c:pt idx="2">
                  <c:v>0.9</c:v>
                </c:pt>
                <c:pt idx="3">
                  <c:v>0.4</c:v>
                </c:pt>
                <c:pt idx="4">
                  <c:v/>
                </c:pt>
                <c:pt idx="5">
                  <c:v>0.5</c:v>
                </c:pt>
                <c:pt idx="6">
                  <c:v>0.7</c:v>
                </c:pt>
                <c:pt idx="7">
                  <c:v>0.8</c:v>
                </c:pt>
                <c:pt idx="8">
                  <c:v>1.4</c:v>
                </c:pt>
                <c:pt idx="9">
                  <c:v/>
                </c:pt>
                <c:pt idx="10">
                  <c:v>0</c:v>
                </c:pt>
                <c:pt idx="11">
                  <c:v>2.0</c:v>
                </c:pt>
                <c:pt idx="12">
                  <c:v>0.4</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1.9</c:v>
                </c:pt>
                <c:pt idx="1">
                  <c:v/>
                </c:pt>
                <c:pt idx="2">
                  <c:v>2.6</c:v>
                </c:pt>
                <c:pt idx="3">
                  <c:v>1.1</c:v>
                </c:pt>
                <c:pt idx="4">
                  <c:v/>
                </c:pt>
                <c:pt idx="5">
                  <c:v>1.0</c:v>
                </c:pt>
                <c:pt idx="6">
                  <c:v>1.3</c:v>
                </c:pt>
                <c:pt idx="7">
                  <c:v>1.7</c:v>
                </c:pt>
                <c:pt idx="8">
                  <c:v>3.3</c:v>
                </c:pt>
                <c:pt idx="9">
                  <c:v/>
                </c:pt>
                <c:pt idx="10">
                  <c:v/>
                </c:pt>
                <c:pt idx="11">
                  <c:v>4.5</c:v>
                </c:pt>
                <c:pt idx="12">
                  <c:v>1.1</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3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065600000000000007"/>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10660000000000001"/>
                </c:manualLayout>
              </c:layout>
              <c:showLegendKey val="0"/>
              <c:showVal val="1"/>
              <c:showCatName val="0"/>
              <c:showSerName val="0"/>
            </c:dLbl>
            <c:dLbl>
              <c:idx val="3"/>
              <c:layout>
                <c:manualLayout>
                  <c:x val="0"/>
                  <c:y val="-0.0065600000000000007"/>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09020000000000002"/>
                </c:manualLayout>
              </c:layout>
              <c:showLegendKey val="0"/>
              <c:showVal val="1"/>
              <c:showCatName val="0"/>
              <c:showSerName val="0"/>
            </c:dLbl>
            <c:dLbl>
              <c:idx val="6"/>
              <c:layout>
                <c:manualLayout>
                  <c:x val="0"/>
                  <c:y val="-0.013940000000000001"/>
                </c:manualLayout>
              </c:layout>
              <c:showLegendKey val="0"/>
              <c:showVal val="1"/>
              <c:showCatName val="0"/>
              <c:showSerName val="0"/>
            </c:dLbl>
            <c:dLbl>
              <c:idx val="7"/>
              <c:layout>
                <c:manualLayout>
                  <c:x val="0"/>
                  <c:y val="-0.012300000000000002"/>
                </c:manualLayout>
              </c:layout>
              <c:showLegendKey val="0"/>
              <c:showVal val="1"/>
              <c:showCatName val="0"/>
              <c:showSerName val="0"/>
            </c:dLbl>
            <c:dLbl>
              <c:idx val="8"/>
              <c:layout>
                <c:manualLayout>
                  <c:x val="0"/>
                  <c:y val="-0.0164"/>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
                </c:manualLayout>
              </c:layout>
              <c:showLegendKey val="0"/>
              <c:showVal val="1"/>
              <c:showCatName val="0"/>
              <c:showSerName val="0"/>
            </c:dLbl>
            <c:dLbl>
              <c:idx val="11"/>
              <c:layout>
                <c:manualLayout>
                  <c:x val="0"/>
                  <c:y val="-0.030340000000000002"/>
                </c:manualLayout>
              </c:layout>
              <c:showLegendKey val="0"/>
              <c:showVal val="1"/>
              <c:showCatName val="0"/>
              <c:showSerName val="0"/>
            </c:dLbl>
            <c:dLbl>
              <c:idx val="12"/>
              <c:layout>
                <c:manualLayout>
                  <c:x val="0"/>
                  <c:y val="-0.0065600000000000007"/>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0.8</c:v>
                </c:pt>
                <c:pt idx="1">
                  <c:v/>
                </c:pt>
                <c:pt idx="2">
                  <c:v>1.3</c:v>
                </c:pt>
                <c:pt idx="3">
                  <c:v>0.8</c:v>
                </c:pt>
                <c:pt idx="4">
                  <c:v/>
                </c:pt>
                <c:pt idx="5">
                  <c:v>1.1</c:v>
                </c:pt>
                <c:pt idx="6">
                  <c:v>1.7</c:v>
                </c:pt>
                <c:pt idx="7">
                  <c:v>1.5</c:v>
                </c:pt>
                <c:pt idx="8">
                  <c:v>2.0</c:v>
                </c:pt>
                <c:pt idx="9">
                  <c:v/>
                </c:pt>
                <c:pt idx="10">
                  <c:v>0</c:v>
                </c:pt>
                <c:pt idx="11">
                  <c:v>3.7</c:v>
                </c:pt>
                <c:pt idx="12">
                  <c:v>0.8</c:v>
                </c:pt>
              </c:numLit>
            </c:plus>
            <c:minus>
              <c:numLit>
                <c:formatCode>General</c:formatCode>
                <c:ptCount val="13"/>
                <c:pt idx="0">
                  <c:v>0.6</c:v>
                </c:pt>
                <c:pt idx="1">
                  <c:v/>
                </c:pt>
                <c:pt idx="2">
                  <c:v>1.0</c:v>
                </c:pt>
                <c:pt idx="3">
                  <c:v>0.6</c:v>
                </c:pt>
                <c:pt idx="4">
                  <c:v/>
                </c:pt>
                <c:pt idx="5">
                  <c:v>0.6</c:v>
                </c:pt>
                <c:pt idx="6">
                  <c:v>0.9</c:v>
                </c:pt>
                <c:pt idx="7">
                  <c:v>0.9</c:v>
                </c:pt>
                <c:pt idx="8">
                  <c:v>1.5</c:v>
                </c:pt>
                <c:pt idx="9">
                  <c:v/>
                </c:pt>
                <c:pt idx="10">
                  <c:v>0</c:v>
                </c:pt>
                <c:pt idx="11">
                  <c:v>2.7</c:v>
                </c:pt>
                <c:pt idx="12">
                  <c:v>0.5</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2.7</c:v>
                </c:pt>
                <c:pt idx="1">
                  <c:v/>
                </c:pt>
                <c:pt idx="2">
                  <c:v>3.5</c:v>
                </c:pt>
                <c:pt idx="3">
                  <c:v>1.8</c:v>
                </c:pt>
                <c:pt idx="4">
                  <c:v/>
                </c:pt>
                <c:pt idx="5">
                  <c:v>1.5</c:v>
                </c:pt>
                <c:pt idx="6">
                  <c:v>2.1</c:v>
                </c:pt>
                <c:pt idx="7">
                  <c:v>2.3</c:v>
                </c:pt>
                <c:pt idx="8">
                  <c:v>4.9</c:v>
                </c:pt>
                <c:pt idx="9">
                  <c:v/>
                </c:pt>
                <c:pt idx="10">
                  <c:v/>
                </c:pt>
                <c:pt idx="11">
                  <c:v>8.6</c:v>
                </c:pt>
                <c:pt idx="12">
                  <c:v>1.6</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3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09020000000000002"/>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14760000000000002"/>
                </c:manualLayout>
              </c:layout>
              <c:showLegendKey val="0"/>
              <c:showVal val="1"/>
              <c:showCatName val="0"/>
              <c:showSerName val="0"/>
            </c:dLbl>
            <c:dLbl>
              <c:idx val="3"/>
              <c:layout>
                <c:manualLayout>
                  <c:x val="0"/>
                  <c:y val="-0.009020000000000002"/>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1148"/>
                </c:manualLayout>
              </c:layout>
              <c:showLegendKey val="0"/>
              <c:showVal val="1"/>
              <c:showCatName val="0"/>
              <c:showSerName val="0"/>
            </c:dLbl>
            <c:dLbl>
              <c:idx val="6"/>
              <c:layout>
                <c:manualLayout>
                  <c:x val="0"/>
                  <c:y val="-0.017220000000000003"/>
                </c:manualLayout>
              </c:layout>
              <c:showLegendKey val="0"/>
              <c:showVal val="1"/>
              <c:showCatName val="0"/>
              <c:showSerName val="0"/>
            </c:dLbl>
            <c:dLbl>
              <c:idx val="7"/>
              <c:layout>
                <c:manualLayout>
                  <c:x val="0"/>
                  <c:y val="-0.01968"/>
                </c:manualLayout>
              </c:layout>
              <c:showLegendKey val="0"/>
              <c:showVal val="1"/>
              <c:showCatName val="0"/>
              <c:showSerName val="0"/>
            </c:dLbl>
            <c:dLbl>
              <c:idx val="8"/>
              <c:layout>
                <c:manualLayout>
                  <c:x val="0"/>
                  <c:y val="-0.03116"/>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
                </c:manualLayout>
              </c:layout>
              <c:showLegendKey val="0"/>
              <c:showVal val="1"/>
              <c:showCatName val="0"/>
              <c:showSerName val="0"/>
            </c:dLbl>
            <c:dLbl>
              <c:idx val="11"/>
              <c:layout>
                <c:manualLayout>
                  <c:x val="0"/>
                  <c:y val="-0.02706"/>
                </c:manualLayout>
              </c:layout>
              <c:showLegendKey val="0"/>
              <c:showVal val="1"/>
              <c:showCatName val="0"/>
              <c:showSerName val="0"/>
            </c:dLbl>
            <c:dLbl>
              <c:idx val="12"/>
              <c:layout>
                <c:manualLayout>
                  <c:x val="0"/>
                  <c:y val="-0.009020000000000002"/>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1.1</c:v>
                </c:pt>
                <c:pt idx="1">
                  <c:v/>
                </c:pt>
                <c:pt idx="2">
                  <c:v>1.8</c:v>
                </c:pt>
                <c:pt idx="3">
                  <c:v>1.1</c:v>
                </c:pt>
                <c:pt idx="4">
                  <c:v/>
                </c:pt>
                <c:pt idx="5">
                  <c:v>1.4</c:v>
                </c:pt>
                <c:pt idx="6">
                  <c:v>2.1</c:v>
                </c:pt>
                <c:pt idx="7">
                  <c:v>2.4</c:v>
                </c:pt>
                <c:pt idx="8">
                  <c:v>3.8</c:v>
                </c:pt>
                <c:pt idx="9">
                  <c:v/>
                </c:pt>
                <c:pt idx="10">
                  <c:v>0</c:v>
                </c:pt>
                <c:pt idx="11">
                  <c:v>3.3</c:v>
                </c:pt>
                <c:pt idx="12">
                  <c:v>1.1</c:v>
                </c:pt>
              </c:numLit>
            </c:plus>
            <c:minus>
              <c:numLit>
                <c:formatCode>General</c:formatCode>
                <c:ptCount val="13"/>
                <c:pt idx="0">
                  <c:v>0.9</c:v>
                </c:pt>
                <c:pt idx="1">
                  <c:v/>
                </c:pt>
                <c:pt idx="2">
                  <c:v>1.3</c:v>
                </c:pt>
                <c:pt idx="3">
                  <c:v>0.8</c:v>
                </c:pt>
                <c:pt idx="4">
                  <c:v/>
                </c:pt>
                <c:pt idx="5">
                  <c:v>0.9</c:v>
                </c:pt>
                <c:pt idx="6">
                  <c:v>1.4</c:v>
                </c:pt>
                <c:pt idx="7">
                  <c:v>1.5</c:v>
                </c:pt>
                <c:pt idx="8">
                  <c:v>2.6</c:v>
                </c:pt>
                <c:pt idx="9">
                  <c:v/>
                </c:pt>
                <c:pt idx="10">
                  <c:v>0</c:v>
                </c:pt>
                <c:pt idx="11">
                  <c:v>2.3</c:v>
                </c:pt>
                <c:pt idx="12">
                  <c:v>0.9</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4.5</c:v>
                </c:pt>
                <c:pt idx="1">
                  <c:v/>
                </c:pt>
                <c:pt idx="2">
                  <c:v>5.6</c:v>
                </c:pt>
                <c:pt idx="3">
                  <c:v>3.3</c:v>
                </c:pt>
                <c:pt idx="4">
                  <c:v/>
                </c:pt>
                <c:pt idx="5">
                  <c:v>2.5</c:v>
                </c:pt>
                <c:pt idx="6">
                  <c:v>3.5</c:v>
                </c:pt>
                <c:pt idx="7">
                  <c:v>4.3</c:v>
                </c:pt>
                <c:pt idx="8">
                  <c:v>7.8</c:v>
                </c:pt>
                <c:pt idx="9">
                  <c:v/>
                </c:pt>
                <c:pt idx="10">
                  <c:v/>
                </c:pt>
                <c:pt idx="11">
                  <c:v>7.6</c:v>
                </c:pt>
                <c:pt idx="12">
                  <c:v>3.3</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3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065600000000000007"/>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10660000000000001"/>
                </c:manualLayout>
              </c:layout>
              <c:showLegendKey val="0"/>
              <c:showVal val="1"/>
              <c:showCatName val="0"/>
              <c:showSerName val="0"/>
            </c:dLbl>
            <c:dLbl>
              <c:idx val="3"/>
              <c:layout>
                <c:manualLayout>
                  <c:x val="0"/>
                  <c:y val="-0.0073800000000000011"/>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12300000000000002"/>
                </c:manualLayout>
              </c:layout>
              <c:showLegendKey val="0"/>
              <c:showVal val="1"/>
              <c:showCatName val="0"/>
              <c:showSerName val="0"/>
            </c:dLbl>
            <c:dLbl>
              <c:idx val="6"/>
              <c:layout>
                <c:manualLayout>
                  <c:x val="0"/>
                  <c:y val="-0.014760000000000002"/>
                </c:manualLayout>
              </c:layout>
              <c:showLegendKey val="0"/>
              <c:showVal val="1"/>
              <c:showCatName val="0"/>
              <c:showSerName val="0"/>
            </c:dLbl>
            <c:dLbl>
              <c:idx val="7"/>
              <c:layout>
                <c:manualLayout>
                  <c:x val="0"/>
                  <c:y val="-0.0164"/>
                </c:manualLayout>
              </c:layout>
              <c:showLegendKey val="0"/>
              <c:showVal val="1"/>
              <c:showCatName val="0"/>
              <c:showSerName val="0"/>
            </c:dLbl>
            <c:dLbl>
              <c:idx val="8"/>
              <c:layout>
                <c:manualLayout>
                  <c:x val="0"/>
                  <c:y val="-0.021320000000000002"/>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
                </c:manualLayout>
              </c:layout>
              <c:showLegendKey val="0"/>
              <c:showVal val="1"/>
              <c:showCatName val="0"/>
              <c:showSerName val="0"/>
            </c:dLbl>
            <c:dLbl>
              <c:idx val="11"/>
              <c:layout>
                <c:manualLayout>
                  <c:x val="0"/>
                  <c:y val="-0.028700000000000003"/>
                </c:manualLayout>
              </c:layout>
              <c:showLegendKey val="0"/>
              <c:showVal val="1"/>
              <c:showCatName val="0"/>
              <c:showSerName val="0"/>
            </c:dLbl>
            <c:dLbl>
              <c:idx val="12"/>
              <c:layout>
                <c:manualLayout>
                  <c:x val="0"/>
                  <c:y val="-0.0065600000000000007"/>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0.8</c:v>
                </c:pt>
                <c:pt idx="1">
                  <c:v/>
                </c:pt>
                <c:pt idx="2">
                  <c:v>1.3</c:v>
                </c:pt>
                <c:pt idx="3">
                  <c:v>0.9</c:v>
                </c:pt>
                <c:pt idx="4">
                  <c:v/>
                </c:pt>
                <c:pt idx="5">
                  <c:v>1.5</c:v>
                </c:pt>
                <c:pt idx="6">
                  <c:v>1.8</c:v>
                </c:pt>
                <c:pt idx="7">
                  <c:v>2.0</c:v>
                </c:pt>
                <c:pt idx="8">
                  <c:v>2.6</c:v>
                </c:pt>
                <c:pt idx="9">
                  <c:v/>
                </c:pt>
                <c:pt idx="10">
                  <c:v>0</c:v>
                </c:pt>
                <c:pt idx="11">
                  <c:v>3.5</c:v>
                </c:pt>
                <c:pt idx="12">
                  <c:v>0.8</c:v>
                </c:pt>
              </c:numLit>
            </c:plus>
            <c:minus>
              <c:numLit>
                <c:formatCode>General</c:formatCode>
                <c:ptCount val="13"/>
                <c:pt idx="0">
                  <c:v>0.7</c:v>
                </c:pt>
                <c:pt idx="1">
                  <c:v/>
                </c:pt>
                <c:pt idx="2">
                  <c:v>1.0</c:v>
                </c:pt>
                <c:pt idx="3">
                  <c:v>0.7</c:v>
                </c:pt>
                <c:pt idx="4">
                  <c:v/>
                </c:pt>
                <c:pt idx="5">
                  <c:v>0.8</c:v>
                </c:pt>
                <c:pt idx="6">
                  <c:v>1.1</c:v>
                </c:pt>
                <c:pt idx="7">
                  <c:v>1.1</c:v>
                </c:pt>
                <c:pt idx="8">
                  <c:v>1.5</c:v>
                </c:pt>
                <c:pt idx="9">
                  <c:v/>
                </c:pt>
                <c:pt idx="10">
                  <c:v>0</c:v>
                </c:pt>
                <c:pt idx="11">
                  <c:v>2.1</c:v>
                </c:pt>
                <c:pt idx="12">
                  <c:v>0.6</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2.8</c:v>
                </c:pt>
                <c:pt idx="1">
                  <c:v/>
                </c:pt>
                <c:pt idx="2">
                  <c:v>3.5</c:v>
                </c:pt>
                <c:pt idx="3">
                  <c:v>2.0</c:v>
                </c:pt>
                <c:pt idx="4">
                  <c:v/>
                </c:pt>
                <c:pt idx="5">
                  <c:v>2.3</c:v>
                </c:pt>
                <c:pt idx="6">
                  <c:v>2.4</c:v>
                </c:pt>
                <c:pt idx="7">
                  <c:v>2.2</c:v>
                </c:pt>
                <c:pt idx="8">
                  <c:v>3.7</c:v>
                </c:pt>
                <c:pt idx="9">
                  <c:v/>
                </c:pt>
                <c:pt idx="10">
                  <c:v/>
                </c:pt>
                <c:pt idx="11">
                  <c:v>5.3</c:v>
                </c:pt>
                <c:pt idx="12">
                  <c:v>2.0</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3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1558"/>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2296"/>
                </c:manualLayout>
              </c:layout>
              <c:showLegendKey val="0"/>
              <c:showVal val="1"/>
              <c:showCatName val="0"/>
              <c:showSerName val="0"/>
            </c:dLbl>
            <c:dLbl>
              <c:idx val="3"/>
              <c:layout>
                <c:manualLayout>
                  <c:x val="0"/>
                  <c:y val="-0.018040000000000004"/>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17220000000000003"/>
                </c:manualLayout>
              </c:layout>
              <c:showLegendKey val="0"/>
              <c:showVal val="1"/>
              <c:showCatName val="0"/>
              <c:showSerName val="0"/>
            </c:dLbl>
            <c:dLbl>
              <c:idx val="6"/>
              <c:layout>
                <c:manualLayout>
                  <c:x val="0"/>
                  <c:y val="-0.027880000000000002"/>
                </c:manualLayout>
              </c:layout>
              <c:showLegendKey val="0"/>
              <c:showVal val="1"/>
              <c:showCatName val="0"/>
              <c:showSerName val="0"/>
            </c:dLbl>
            <c:dLbl>
              <c:idx val="7"/>
              <c:layout>
                <c:manualLayout>
                  <c:x val="0"/>
                  <c:y val="-0.018040000000000004"/>
                </c:manualLayout>
              </c:layout>
              <c:showLegendKey val="0"/>
              <c:showVal val="1"/>
              <c:showCatName val="0"/>
              <c:showSerName val="0"/>
            </c:dLbl>
            <c:dLbl>
              <c:idx val="8"/>
              <c:layout>
                <c:manualLayout>
                  <c:x val="0"/>
                  <c:y val="-0.05084"/>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
                </c:manualLayout>
              </c:layout>
              <c:showLegendKey val="0"/>
              <c:showVal val="1"/>
              <c:showCatName val="0"/>
              <c:showSerName val="0"/>
            </c:dLbl>
            <c:dLbl>
              <c:idx val="11"/>
              <c:layout>
                <c:manualLayout>
                  <c:x val="0"/>
                  <c:y val="-0.038540000000000005"/>
                </c:manualLayout>
              </c:layout>
              <c:showLegendKey val="0"/>
              <c:showVal val="1"/>
              <c:showCatName val="0"/>
              <c:showSerName val="0"/>
            </c:dLbl>
            <c:dLbl>
              <c:idx val="12"/>
              <c:layout>
                <c:manualLayout>
                  <c:x val="0"/>
                  <c:y val="-0.013940000000000001"/>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1.9</c:v>
                </c:pt>
                <c:pt idx="1">
                  <c:v/>
                </c:pt>
                <c:pt idx="2">
                  <c:v>2.8</c:v>
                </c:pt>
                <c:pt idx="3">
                  <c:v>2.2</c:v>
                </c:pt>
                <c:pt idx="4">
                  <c:v/>
                </c:pt>
                <c:pt idx="5">
                  <c:v>2.1</c:v>
                </c:pt>
                <c:pt idx="6">
                  <c:v>3.4</c:v>
                </c:pt>
                <c:pt idx="7">
                  <c:v>2.2</c:v>
                </c:pt>
                <c:pt idx="8">
                  <c:v>6.2</c:v>
                </c:pt>
                <c:pt idx="9">
                  <c:v/>
                </c:pt>
                <c:pt idx="10">
                  <c:v>0</c:v>
                </c:pt>
                <c:pt idx="11">
                  <c:v>4.7</c:v>
                </c:pt>
                <c:pt idx="12">
                  <c:v>1.7</c:v>
                </c:pt>
              </c:numLit>
            </c:plus>
            <c:minus>
              <c:numLit>
                <c:formatCode>General</c:formatCode>
                <c:ptCount val="13"/>
                <c:pt idx="0">
                  <c:v>1.6</c:v>
                </c:pt>
                <c:pt idx="1">
                  <c:v/>
                </c:pt>
                <c:pt idx="2">
                  <c:v>2.3</c:v>
                </c:pt>
                <c:pt idx="3">
                  <c:v>2.0</c:v>
                </c:pt>
                <c:pt idx="4">
                  <c:v/>
                </c:pt>
                <c:pt idx="5">
                  <c:v>1.7</c:v>
                </c:pt>
                <c:pt idx="6">
                  <c:v>2.7</c:v>
                </c:pt>
                <c:pt idx="7">
                  <c:v>1.9</c:v>
                </c:pt>
                <c:pt idx="8">
                  <c:v>4.9</c:v>
                </c:pt>
                <c:pt idx="9">
                  <c:v/>
                </c:pt>
                <c:pt idx="10">
                  <c:v>0</c:v>
                </c:pt>
                <c:pt idx="11">
                  <c:v>3.8</c:v>
                </c:pt>
                <c:pt idx="12">
                  <c:v>1.6</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12.4</c:v>
                </c:pt>
                <c:pt idx="1">
                  <c:v/>
                </c:pt>
                <c:pt idx="2">
                  <c:v>13.4</c:v>
                </c:pt>
                <c:pt idx="3">
                  <c:v>11.4</c:v>
                </c:pt>
                <c:pt idx="4">
                  <c:v/>
                </c:pt>
                <c:pt idx="5">
                  <c:v>7.4</c:v>
                </c:pt>
                <c:pt idx="6">
                  <c:v>13.8</c:v>
                </c:pt>
                <c:pt idx="7">
                  <c:v>11.0</c:v>
                </c:pt>
                <c:pt idx="8">
                  <c:v>18.3</c:v>
                </c:pt>
                <c:pt idx="9">
                  <c:v/>
                </c:pt>
                <c:pt idx="10">
                  <c:v/>
                </c:pt>
                <c:pt idx="11">
                  <c:v>16.4</c:v>
                </c:pt>
                <c:pt idx="12">
                  <c:v>11.3</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3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065600000000000007"/>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10660000000000001"/>
                </c:manualLayout>
              </c:layout>
              <c:showLegendKey val="0"/>
              <c:showVal val="1"/>
              <c:showCatName val="0"/>
              <c:showSerName val="0"/>
            </c:dLbl>
            <c:dLbl>
              <c:idx val="3"/>
              <c:layout>
                <c:manualLayout>
                  <c:x val="0"/>
                  <c:y val="-0.0082"/>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09020000000000002"/>
                </c:manualLayout>
              </c:layout>
              <c:showLegendKey val="0"/>
              <c:showVal val="1"/>
              <c:showCatName val="0"/>
              <c:showSerName val="0"/>
            </c:dLbl>
            <c:dLbl>
              <c:idx val="6"/>
              <c:layout>
                <c:manualLayout>
                  <c:x val="0"/>
                  <c:y val="-0.012300000000000002"/>
                </c:manualLayout>
              </c:layout>
              <c:showLegendKey val="0"/>
              <c:showVal val="1"/>
              <c:showCatName val="0"/>
              <c:showSerName val="0"/>
            </c:dLbl>
            <c:dLbl>
              <c:idx val="7"/>
              <c:layout>
                <c:manualLayout>
                  <c:x val="0"/>
                  <c:y val="-0.013940000000000001"/>
                </c:manualLayout>
              </c:layout>
              <c:showLegendKey val="0"/>
              <c:showVal val="1"/>
              <c:showCatName val="0"/>
              <c:showSerName val="0"/>
            </c:dLbl>
            <c:dLbl>
              <c:idx val="8"/>
              <c:layout>
                <c:manualLayout>
                  <c:x val="0"/>
                  <c:y val="-0.021320000000000002"/>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
                </c:manualLayout>
              </c:layout>
              <c:showLegendKey val="0"/>
              <c:showVal val="1"/>
              <c:showCatName val="0"/>
              <c:showSerName val="0"/>
            </c:dLbl>
            <c:dLbl>
              <c:idx val="11"/>
              <c:layout>
                <c:manualLayout>
                  <c:x val="0"/>
                  <c:y val="-0.030340000000000002"/>
                </c:manualLayout>
              </c:layout>
              <c:showLegendKey val="0"/>
              <c:showVal val="1"/>
              <c:showCatName val="0"/>
              <c:showSerName val="0"/>
            </c:dLbl>
            <c:dLbl>
              <c:idx val="12"/>
              <c:layout>
                <c:manualLayout>
                  <c:x val="0"/>
                  <c:y val="-0.00492"/>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0.8</c:v>
                </c:pt>
                <c:pt idx="1">
                  <c:v/>
                </c:pt>
                <c:pt idx="2">
                  <c:v>1.3</c:v>
                </c:pt>
                <c:pt idx="3">
                  <c:v>1.0</c:v>
                </c:pt>
                <c:pt idx="4">
                  <c:v/>
                </c:pt>
                <c:pt idx="5">
                  <c:v>1.1</c:v>
                </c:pt>
                <c:pt idx="6">
                  <c:v>1.5</c:v>
                </c:pt>
                <c:pt idx="7">
                  <c:v>1.7</c:v>
                </c:pt>
                <c:pt idx="8">
                  <c:v>2.6</c:v>
                </c:pt>
                <c:pt idx="9">
                  <c:v/>
                </c:pt>
                <c:pt idx="10">
                  <c:v>0</c:v>
                </c:pt>
                <c:pt idx="11">
                  <c:v>3.7</c:v>
                </c:pt>
                <c:pt idx="12">
                  <c:v>0.6</c:v>
                </c:pt>
              </c:numLit>
            </c:plus>
            <c:minus>
              <c:numLit>
                <c:formatCode>General</c:formatCode>
                <c:ptCount val="13"/>
                <c:pt idx="0">
                  <c:v>0.5</c:v>
                </c:pt>
                <c:pt idx="1">
                  <c:v/>
                </c:pt>
                <c:pt idx="2">
                  <c:v>0.8</c:v>
                </c:pt>
                <c:pt idx="3">
                  <c:v>0.6</c:v>
                </c:pt>
                <c:pt idx="4">
                  <c:v/>
                </c:pt>
                <c:pt idx="5">
                  <c:v>0.6</c:v>
                </c:pt>
                <c:pt idx="6">
                  <c:v>0.8</c:v>
                </c:pt>
                <c:pt idx="7">
                  <c:v>0.8</c:v>
                </c:pt>
                <c:pt idx="8">
                  <c:v>1.3</c:v>
                </c:pt>
                <c:pt idx="9">
                  <c:v/>
                </c:pt>
                <c:pt idx="10">
                  <c:v>0</c:v>
                </c:pt>
                <c:pt idx="11">
                  <c:v>2.0</c:v>
                </c:pt>
                <c:pt idx="12">
                  <c:v>0.4</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1.9</c:v>
                </c:pt>
                <c:pt idx="1">
                  <c:v/>
                </c:pt>
                <c:pt idx="2">
                  <c:v>2.3</c:v>
                </c:pt>
                <c:pt idx="3">
                  <c:v>1.4</c:v>
                </c:pt>
                <c:pt idx="4">
                  <c:v/>
                </c:pt>
                <c:pt idx="5">
                  <c:v>1.4</c:v>
                </c:pt>
                <c:pt idx="6">
                  <c:v>1.7</c:v>
                </c:pt>
                <c:pt idx="7">
                  <c:v>1.6</c:v>
                </c:pt>
                <c:pt idx="8">
                  <c:v>2.7</c:v>
                </c:pt>
                <c:pt idx="9">
                  <c:v/>
                </c:pt>
                <c:pt idx="10">
                  <c:v/>
                </c:pt>
                <c:pt idx="11">
                  <c:v>4.0</c:v>
                </c:pt>
                <c:pt idx="12">
                  <c:v>1.2</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3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164"/>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2296"/>
                </c:manualLayout>
              </c:layout>
              <c:showLegendKey val="0"/>
              <c:showVal val="1"/>
              <c:showCatName val="0"/>
              <c:showSerName val="0"/>
            </c:dLbl>
            <c:dLbl>
              <c:idx val="3"/>
              <c:layout>
                <c:manualLayout>
                  <c:x val="0"/>
                  <c:y val="-0.018860000000000002"/>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24600000000000004"/>
                </c:manualLayout>
              </c:layout>
              <c:showLegendKey val="0"/>
              <c:showVal val="1"/>
              <c:showCatName val="0"/>
              <c:showSerName val="0"/>
            </c:dLbl>
            <c:dLbl>
              <c:idx val="6"/>
              <c:layout>
                <c:manualLayout>
                  <c:x val="0"/>
                  <c:y val="-0.0369"/>
                </c:manualLayout>
              </c:layout>
              <c:showLegendKey val="0"/>
              <c:showVal val="1"/>
              <c:showCatName val="0"/>
              <c:showSerName val="0"/>
            </c:dLbl>
            <c:dLbl>
              <c:idx val="7"/>
              <c:layout>
                <c:manualLayout>
                  <c:x val="0"/>
                  <c:y val="-0.0328"/>
                </c:manualLayout>
              </c:layout>
              <c:showLegendKey val="0"/>
              <c:showVal val="1"/>
              <c:showCatName val="0"/>
              <c:showSerName val="0"/>
            </c:dLbl>
            <c:dLbl>
              <c:idx val="8"/>
              <c:layout>
                <c:manualLayout>
                  <c:x val="0"/>
                  <c:y val="-0.044280000000000007"/>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
                </c:manualLayout>
              </c:layout>
              <c:showLegendKey val="0"/>
              <c:showVal val="1"/>
              <c:showCatName val="0"/>
              <c:showSerName val="0"/>
            </c:dLbl>
            <c:dLbl>
              <c:idx val="11"/>
              <c:layout>
                <c:manualLayout>
                  <c:x val="0"/>
                  <c:y val="-0.034440000000000005"/>
                </c:manualLayout>
              </c:layout>
              <c:showLegendKey val="0"/>
              <c:showVal val="1"/>
              <c:showCatName val="0"/>
              <c:showSerName val="0"/>
            </c:dLbl>
            <c:dLbl>
              <c:idx val="12"/>
              <c:layout>
                <c:manualLayout>
                  <c:x val="0"/>
                  <c:y val="-0.01968"/>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2.0</c:v>
                </c:pt>
                <c:pt idx="1">
                  <c:v/>
                </c:pt>
                <c:pt idx="2">
                  <c:v>2.8</c:v>
                </c:pt>
                <c:pt idx="3">
                  <c:v>2.3</c:v>
                </c:pt>
                <c:pt idx="4">
                  <c:v/>
                </c:pt>
                <c:pt idx="5">
                  <c:v>3.0</c:v>
                </c:pt>
                <c:pt idx="6">
                  <c:v>4.5</c:v>
                </c:pt>
                <c:pt idx="7">
                  <c:v>4.0</c:v>
                </c:pt>
                <c:pt idx="8">
                  <c:v>5.4</c:v>
                </c:pt>
                <c:pt idx="9">
                  <c:v/>
                </c:pt>
                <c:pt idx="10">
                  <c:v>0</c:v>
                </c:pt>
                <c:pt idx="11">
                  <c:v>4.2</c:v>
                </c:pt>
                <c:pt idx="12">
                  <c:v>2.4</c:v>
                </c:pt>
              </c:numLit>
            </c:plus>
            <c:minus>
              <c:numLit>
                <c:formatCode>General</c:formatCode>
                <c:ptCount val="13"/>
                <c:pt idx="0">
                  <c:v>1.9</c:v>
                </c:pt>
                <c:pt idx="1">
                  <c:v/>
                </c:pt>
                <c:pt idx="2">
                  <c:v>2.5</c:v>
                </c:pt>
                <c:pt idx="3">
                  <c:v>2.2</c:v>
                </c:pt>
                <c:pt idx="4">
                  <c:v/>
                </c:pt>
                <c:pt idx="5">
                  <c:v>2.6</c:v>
                </c:pt>
                <c:pt idx="6">
                  <c:v>3.9</c:v>
                </c:pt>
                <c:pt idx="7">
                  <c:v>3.5</c:v>
                </c:pt>
                <c:pt idx="8">
                  <c:v>4.7</c:v>
                </c:pt>
                <c:pt idx="9">
                  <c:v/>
                </c:pt>
                <c:pt idx="10">
                  <c:v>0</c:v>
                </c:pt>
                <c:pt idx="11">
                  <c:v>3.7</c:v>
                </c:pt>
                <c:pt idx="12">
                  <c:v>2.2</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20.3</c:v>
                </c:pt>
                <c:pt idx="1">
                  <c:v/>
                </c:pt>
                <c:pt idx="2">
                  <c:v>20.7</c:v>
                </c:pt>
                <c:pt idx="3">
                  <c:v>19.8</c:v>
                </c:pt>
                <c:pt idx="4">
                  <c:v/>
                </c:pt>
                <c:pt idx="5">
                  <c:v>18.6</c:v>
                </c:pt>
                <c:pt idx="6">
                  <c:v>19.5</c:v>
                </c:pt>
                <c:pt idx="7">
                  <c:v>18.7</c:v>
                </c:pt>
                <c:pt idx="8">
                  <c:v>24.6</c:v>
                </c:pt>
                <c:pt idx="9">
                  <c:v/>
                </c:pt>
                <c:pt idx="10">
                  <c:v/>
                </c:pt>
                <c:pt idx="11">
                  <c:v>20.4</c:v>
                </c:pt>
                <c:pt idx="12">
                  <c:v>19.6</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3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24600000000000004"/>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328"/>
                </c:manualLayout>
              </c:layout>
              <c:showLegendKey val="0"/>
              <c:showVal val="1"/>
              <c:showCatName val="0"/>
              <c:showSerName val="0"/>
            </c:dLbl>
            <c:dLbl>
              <c:idx val="3"/>
              <c:layout>
                <c:manualLayout>
                  <c:x val="0"/>
                  <c:y val="-0.030340000000000002"/>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29520000000000005"/>
                </c:manualLayout>
              </c:layout>
              <c:showLegendKey val="0"/>
              <c:showVal val="1"/>
              <c:showCatName val="0"/>
              <c:showSerName val="0"/>
            </c:dLbl>
            <c:dLbl>
              <c:idx val="6"/>
              <c:layout>
                <c:manualLayout>
                  <c:x val="0"/>
                  <c:y val="-0.049200000000000008"/>
                </c:manualLayout>
              </c:layout>
              <c:showLegendKey val="0"/>
              <c:showVal val="1"/>
              <c:showCatName val="0"/>
              <c:showSerName val="0"/>
            </c:dLbl>
            <c:dLbl>
              <c:idx val="7"/>
              <c:layout>
                <c:manualLayout>
                  <c:x val="0"/>
                  <c:y val="-0.036080000000000008"/>
                </c:manualLayout>
              </c:layout>
              <c:showLegendKey val="0"/>
              <c:showVal val="1"/>
              <c:showCatName val="0"/>
              <c:showSerName val="0"/>
            </c:dLbl>
            <c:dLbl>
              <c:idx val="8"/>
              <c:layout>
                <c:manualLayout>
                  <c:x val="0"/>
                  <c:y val="-0.053300000000000007"/>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
                </c:manualLayout>
              </c:layout>
              <c:showLegendKey val="0"/>
              <c:showVal val="1"/>
              <c:showCatName val="0"/>
              <c:showSerName val="0"/>
            </c:dLbl>
            <c:dLbl>
              <c:idx val="11"/>
              <c:layout>
                <c:manualLayout>
                  <c:x val="0"/>
                  <c:y val="-0.0451"/>
                </c:manualLayout>
              </c:layout>
              <c:showLegendKey val="0"/>
              <c:showVal val="1"/>
              <c:showCatName val="0"/>
              <c:showSerName val="0"/>
            </c:dLbl>
            <c:dLbl>
              <c:idx val="12"/>
              <c:layout>
                <c:manualLayout>
                  <c:x val="0"/>
                  <c:y val="-0.027880000000000002"/>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3.0</c:v>
                </c:pt>
                <c:pt idx="1">
                  <c:v/>
                </c:pt>
                <c:pt idx="2">
                  <c:v>4.0</c:v>
                </c:pt>
                <c:pt idx="3">
                  <c:v>3.7</c:v>
                </c:pt>
                <c:pt idx="4">
                  <c:v/>
                </c:pt>
                <c:pt idx="5">
                  <c:v>3.6</c:v>
                </c:pt>
                <c:pt idx="6">
                  <c:v>6.0</c:v>
                </c:pt>
                <c:pt idx="7">
                  <c:v>4.4</c:v>
                </c:pt>
                <c:pt idx="8">
                  <c:v>6.5</c:v>
                </c:pt>
                <c:pt idx="9">
                  <c:v/>
                </c:pt>
                <c:pt idx="10">
                  <c:v>0</c:v>
                </c:pt>
                <c:pt idx="11">
                  <c:v>5.5</c:v>
                </c:pt>
                <c:pt idx="12">
                  <c:v>3.4</c:v>
                </c:pt>
              </c:numLit>
            </c:plus>
            <c:minus>
              <c:numLit>
                <c:formatCode>General</c:formatCode>
                <c:ptCount val="13"/>
                <c:pt idx="0">
                  <c:v>2.9</c:v>
                </c:pt>
                <c:pt idx="1">
                  <c:v/>
                </c:pt>
                <c:pt idx="2">
                  <c:v>3.8</c:v>
                </c:pt>
                <c:pt idx="3">
                  <c:v>3.6</c:v>
                </c:pt>
                <c:pt idx="4">
                  <c:v/>
                </c:pt>
                <c:pt idx="5">
                  <c:v>3.1</c:v>
                </c:pt>
                <c:pt idx="6">
                  <c:v>5.6</c:v>
                </c:pt>
                <c:pt idx="7">
                  <c:v>4.3</c:v>
                </c:pt>
                <c:pt idx="8">
                  <c:v>6.5</c:v>
                </c:pt>
                <c:pt idx="9">
                  <c:v/>
                </c:pt>
                <c:pt idx="10">
                  <c:v>0</c:v>
                </c:pt>
                <c:pt idx="11">
                  <c:v>5.5</c:v>
                </c:pt>
                <c:pt idx="12">
                  <c:v>3.2</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37.1</c:v>
                </c:pt>
                <c:pt idx="1">
                  <c:v/>
                </c:pt>
                <c:pt idx="2">
                  <c:v>37.2</c:v>
                </c:pt>
                <c:pt idx="3">
                  <c:v>37.2</c:v>
                </c:pt>
                <c:pt idx="4">
                  <c:v/>
                </c:pt>
                <c:pt idx="5">
                  <c:v>18.0</c:v>
                </c:pt>
                <c:pt idx="6">
                  <c:v>34.1</c:v>
                </c:pt>
                <c:pt idx="7">
                  <c:v>47.5</c:v>
                </c:pt>
                <c:pt idx="8">
                  <c:v>51.7</c:v>
                </c:pt>
                <c:pt idx="9">
                  <c:v/>
                </c:pt>
                <c:pt idx="10">
                  <c:v/>
                </c:pt>
                <c:pt idx="11">
                  <c:v>48.8</c:v>
                </c:pt>
                <c:pt idx="12">
                  <c:v>34.7</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3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073800000000000011"/>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13120000000000002"/>
                </c:manualLayout>
              </c:layout>
              <c:showLegendKey val="0"/>
              <c:showVal val="1"/>
              <c:showCatName val="0"/>
              <c:showSerName val="0"/>
            </c:dLbl>
            <c:dLbl>
              <c:idx val="3"/>
              <c:layout>
                <c:manualLayout>
                  <c:x val="0"/>
                  <c:y val="-0.0082"/>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12300000000000002"/>
                </c:manualLayout>
              </c:layout>
              <c:showLegendKey val="0"/>
              <c:showVal val="1"/>
              <c:showCatName val="0"/>
              <c:showSerName val="0"/>
            </c:dLbl>
            <c:dLbl>
              <c:idx val="6"/>
              <c:layout>
                <c:manualLayout>
                  <c:x val="0"/>
                  <c:y val="-0.021320000000000002"/>
                </c:manualLayout>
              </c:layout>
              <c:showLegendKey val="0"/>
              <c:showVal val="1"/>
              <c:showCatName val="0"/>
              <c:showSerName val="0"/>
            </c:dLbl>
            <c:dLbl>
              <c:idx val="7"/>
              <c:layout>
                <c:manualLayout>
                  <c:x val="0"/>
                  <c:y val="-0.013940000000000001"/>
                </c:manualLayout>
              </c:layout>
              <c:showLegendKey val="0"/>
              <c:showVal val="1"/>
              <c:showCatName val="0"/>
              <c:showSerName val="0"/>
            </c:dLbl>
            <c:dLbl>
              <c:idx val="8"/>
              <c:layout>
                <c:manualLayout>
                  <c:x val="0"/>
                  <c:y val="-0.0205"/>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
                </c:manualLayout>
              </c:layout>
              <c:showLegendKey val="0"/>
              <c:showVal val="1"/>
              <c:showCatName val="0"/>
              <c:showSerName val="0"/>
            </c:dLbl>
            <c:dLbl>
              <c:idx val="11"/>
              <c:layout>
                <c:manualLayout>
                  <c:x val="0"/>
                  <c:y val="-0.0369"/>
                </c:manualLayout>
              </c:layout>
              <c:showLegendKey val="0"/>
              <c:showVal val="1"/>
              <c:showCatName val="0"/>
              <c:showSerName val="0"/>
            </c:dLbl>
            <c:dLbl>
              <c:idx val="12"/>
              <c:layout>
                <c:manualLayout>
                  <c:x val="0"/>
                  <c:y val="-0.0065600000000000007"/>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0.9</c:v>
                </c:pt>
                <c:pt idx="1">
                  <c:v/>
                </c:pt>
                <c:pt idx="2">
                  <c:v>1.6</c:v>
                </c:pt>
                <c:pt idx="3">
                  <c:v>1.0</c:v>
                </c:pt>
                <c:pt idx="4">
                  <c:v/>
                </c:pt>
                <c:pt idx="5">
                  <c:v>1.5</c:v>
                </c:pt>
                <c:pt idx="6">
                  <c:v>2.6</c:v>
                </c:pt>
                <c:pt idx="7">
                  <c:v>1.7</c:v>
                </c:pt>
                <c:pt idx="8">
                  <c:v>2.5</c:v>
                </c:pt>
                <c:pt idx="9">
                  <c:v/>
                </c:pt>
                <c:pt idx="10">
                  <c:v>0</c:v>
                </c:pt>
                <c:pt idx="11">
                  <c:v>4.5</c:v>
                </c:pt>
                <c:pt idx="12">
                  <c:v>0.8</c:v>
                </c:pt>
              </c:numLit>
            </c:plus>
            <c:minus>
              <c:numLit>
                <c:formatCode>General</c:formatCode>
                <c:ptCount val="13"/>
                <c:pt idx="0">
                  <c:v>0.7</c:v>
                </c:pt>
                <c:pt idx="1">
                  <c:v/>
                </c:pt>
                <c:pt idx="2">
                  <c:v>1.2</c:v>
                </c:pt>
                <c:pt idx="3">
                  <c:v>0.8</c:v>
                </c:pt>
                <c:pt idx="4">
                  <c:v/>
                </c:pt>
                <c:pt idx="5">
                  <c:v>1.1</c:v>
                </c:pt>
                <c:pt idx="6">
                  <c:v>1.6</c:v>
                </c:pt>
                <c:pt idx="7">
                  <c:v>1.1</c:v>
                </c:pt>
                <c:pt idx="8">
                  <c:v>1.7</c:v>
                </c:pt>
                <c:pt idx="9">
                  <c:v/>
                </c:pt>
                <c:pt idx="10">
                  <c:v>0</c:v>
                </c:pt>
                <c:pt idx="11">
                  <c:v>3.0</c:v>
                </c:pt>
                <c:pt idx="12">
                  <c:v>0.6</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3.8</c:v>
                </c:pt>
                <c:pt idx="1">
                  <c:v/>
                </c:pt>
                <c:pt idx="2">
                  <c:v>4.8</c:v>
                </c:pt>
                <c:pt idx="3">
                  <c:v>2.7</c:v>
                </c:pt>
                <c:pt idx="4">
                  <c:v/>
                </c:pt>
                <c:pt idx="5">
                  <c:v>3.5</c:v>
                </c:pt>
                <c:pt idx="6">
                  <c:v>4.4</c:v>
                </c:pt>
                <c:pt idx="7">
                  <c:v>3.1</c:v>
                </c:pt>
                <c:pt idx="8">
                  <c:v>4.3</c:v>
                </c:pt>
                <c:pt idx="9">
                  <c:v/>
                </c:pt>
                <c:pt idx="10">
                  <c:v/>
                </c:pt>
                <c:pt idx="11">
                  <c:v>8.7</c:v>
                </c:pt>
                <c:pt idx="12">
                  <c:v>3.0</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3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14760000000000002"/>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18040000000000004"/>
                </c:manualLayout>
              </c:layout>
              <c:showLegendKey val="0"/>
              <c:showVal val="1"/>
              <c:showCatName val="0"/>
              <c:showSerName val="0"/>
            </c:dLbl>
            <c:dLbl>
              <c:idx val="3"/>
              <c:layout>
                <c:manualLayout>
                  <c:x val="0"/>
                  <c:y val="-0.021320000000000002"/>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1558"/>
                </c:manualLayout>
              </c:layout>
              <c:showLegendKey val="0"/>
              <c:showVal val="1"/>
              <c:showCatName val="0"/>
              <c:showSerName val="0"/>
            </c:dLbl>
            <c:dLbl>
              <c:idx val="6"/>
              <c:layout>
                <c:manualLayout>
                  <c:x val="0"/>
                  <c:y val="-0.02706"/>
                </c:manualLayout>
              </c:layout>
              <c:showLegendKey val="0"/>
              <c:showVal val="1"/>
              <c:showCatName val="0"/>
              <c:showSerName val="0"/>
            </c:dLbl>
            <c:dLbl>
              <c:idx val="7"/>
              <c:layout>
                <c:manualLayout>
                  <c:x val="0"/>
                  <c:y val="-0.02706"/>
                </c:manualLayout>
              </c:layout>
              <c:showLegendKey val="0"/>
              <c:showVal val="1"/>
              <c:showCatName val="0"/>
              <c:showSerName val="0"/>
            </c:dLbl>
            <c:dLbl>
              <c:idx val="8"/>
              <c:layout>
                <c:manualLayout>
                  <c:x val="0"/>
                  <c:y val="-0.0369"/>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
                </c:manualLayout>
              </c:layout>
              <c:showLegendKey val="0"/>
              <c:showVal val="1"/>
              <c:showCatName val="0"/>
              <c:showSerName val="0"/>
            </c:dLbl>
            <c:dLbl>
              <c:idx val="11"/>
              <c:layout>
                <c:manualLayout>
                  <c:x val="0"/>
                  <c:y val="-0.043460000000000006"/>
                </c:manualLayout>
              </c:layout>
              <c:showLegendKey val="0"/>
              <c:showVal val="1"/>
              <c:showCatName val="0"/>
              <c:showSerName val="0"/>
            </c:dLbl>
            <c:dLbl>
              <c:idx val="12"/>
              <c:layout>
                <c:manualLayout>
                  <c:x val="0"/>
                  <c:y val="-0.014760000000000002"/>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1.8</c:v>
                </c:pt>
                <c:pt idx="1">
                  <c:v/>
                </c:pt>
                <c:pt idx="2">
                  <c:v>2.2</c:v>
                </c:pt>
                <c:pt idx="3">
                  <c:v>2.6</c:v>
                </c:pt>
                <c:pt idx="4">
                  <c:v/>
                </c:pt>
                <c:pt idx="5">
                  <c:v>1.9</c:v>
                </c:pt>
                <c:pt idx="6">
                  <c:v>3.3</c:v>
                </c:pt>
                <c:pt idx="7">
                  <c:v>3.3</c:v>
                </c:pt>
                <c:pt idx="8">
                  <c:v>4.5</c:v>
                </c:pt>
                <c:pt idx="9">
                  <c:v/>
                </c:pt>
                <c:pt idx="10">
                  <c:v>0</c:v>
                </c:pt>
                <c:pt idx="11">
                  <c:v>5.3</c:v>
                </c:pt>
                <c:pt idx="12">
                  <c:v>1.8</c:v>
                </c:pt>
              </c:numLit>
            </c:plus>
            <c:minus>
              <c:numLit>
                <c:formatCode>General</c:formatCode>
                <c:ptCount val="13"/>
                <c:pt idx="0">
                  <c:v>1.5</c:v>
                </c:pt>
                <c:pt idx="1">
                  <c:v/>
                </c:pt>
                <c:pt idx="2">
                  <c:v>1.8</c:v>
                </c:pt>
                <c:pt idx="3">
                  <c:v>2.2</c:v>
                </c:pt>
                <c:pt idx="4">
                  <c:v/>
                </c:pt>
                <c:pt idx="5">
                  <c:v>1.3</c:v>
                </c:pt>
                <c:pt idx="6">
                  <c:v>2.4</c:v>
                </c:pt>
                <c:pt idx="7">
                  <c:v>2.7</c:v>
                </c:pt>
                <c:pt idx="8">
                  <c:v>3.8</c:v>
                </c:pt>
                <c:pt idx="9">
                  <c:v/>
                </c:pt>
                <c:pt idx="10">
                  <c:v>0</c:v>
                </c:pt>
                <c:pt idx="11">
                  <c:v>4.3</c:v>
                </c:pt>
                <c:pt idx="12">
                  <c:v>1.5</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10.6</c:v>
                </c:pt>
                <c:pt idx="1">
                  <c:v/>
                </c:pt>
                <c:pt idx="2">
                  <c:v>11.3</c:v>
                </c:pt>
                <c:pt idx="3">
                  <c:v>9.9</c:v>
                </c:pt>
                <c:pt idx="4">
                  <c:v/>
                </c:pt>
                <c:pt idx="5">
                  <c:v>4.0</c:v>
                </c:pt>
                <c:pt idx="6">
                  <c:v>7.8</c:v>
                </c:pt>
                <c:pt idx="7">
                  <c:v>13.4</c:v>
                </c:pt>
                <c:pt idx="8">
                  <c:v>18.4</c:v>
                </c:pt>
                <c:pt idx="9">
                  <c:v/>
                </c:pt>
                <c:pt idx="10">
                  <c:v/>
                </c:pt>
                <c:pt idx="11">
                  <c:v>18.2</c:v>
                </c:pt>
                <c:pt idx="12">
                  <c:v>9.4</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3a.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18860000000000002"/>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2542"/>
                </c:manualLayout>
              </c:layout>
              <c:showLegendKey val="0"/>
              <c:showVal val="1"/>
              <c:showCatName val="0"/>
              <c:showSerName val="0"/>
            </c:dLbl>
            <c:dLbl>
              <c:idx val="3"/>
              <c:layout>
                <c:manualLayout>
                  <c:x val="0"/>
                  <c:y val="-0.027880000000000002"/>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2296"/>
                </c:manualLayout>
              </c:layout>
              <c:showLegendKey val="0"/>
              <c:showVal val="1"/>
              <c:showCatName val="0"/>
              <c:showSerName val="0"/>
            </c:dLbl>
            <c:dLbl>
              <c:idx val="6"/>
              <c:layout>
                <c:manualLayout>
                  <c:x val="0"/>
                  <c:y val="-0.034440000000000005"/>
                </c:manualLayout>
              </c:layout>
              <c:showLegendKey val="0"/>
              <c:showVal val="1"/>
              <c:showCatName val="0"/>
              <c:showSerName val="0"/>
            </c:dLbl>
            <c:dLbl>
              <c:idx val="7"/>
              <c:layout>
                <c:manualLayout>
                  <c:x val="0"/>
                  <c:y val="-0.03526"/>
                </c:manualLayout>
              </c:layout>
              <c:showLegendKey val="0"/>
              <c:showVal val="1"/>
              <c:showCatName val="0"/>
              <c:showSerName val="0"/>
            </c:dLbl>
            <c:dLbl>
              <c:idx val="8"/>
              <c:layout>
                <c:manualLayout>
                  <c:x val="0"/>
                  <c:y val="-0.047560000000000005"/>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
                </c:manualLayout>
              </c:layout>
              <c:showLegendKey val="0"/>
              <c:showVal val="1"/>
              <c:showCatName val="0"/>
              <c:showSerName val="0"/>
            </c:dLbl>
            <c:dLbl>
              <c:idx val="11"/>
              <c:layout>
                <c:manualLayout>
                  <c:x val="0"/>
                  <c:y val="-0.041"/>
                </c:manualLayout>
              </c:layout>
              <c:showLegendKey val="0"/>
              <c:showVal val="1"/>
              <c:showCatName val="0"/>
              <c:showSerName val="0"/>
            </c:dLbl>
            <c:dLbl>
              <c:idx val="12"/>
              <c:layout>
                <c:manualLayout>
                  <c:x val="0"/>
                  <c:y val="-0.0205"/>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2.3</c:v>
                </c:pt>
                <c:pt idx="1">
                  <c:v/>
                </c:pt>
                <c:pt idx="2">
                  <c:v>3.1</c:v>
                </c:pt>
                <c:pt idx="3">
                  <c:v>3.4</c:v>
                </c:pt>
                <c:pt idx="4">
                  <c:v/>
                </c:pt>
                <c:pt idx="5">
                  <c:v>2.8</c:v>
                </c:pt>
                <c:pt idx="6">
                  <c:v>4.2</c:v>
                </c:pt>
                <c:pt idx="7">
                  <c:v>4.3</c:v>
                </c:pt>
                <c:pt idx="8">
                  <c:v>5.8</c:v>
                </c:pt>
                <c:pt idx="9">
                  <c:v/>
                </c:pt>
                <c:pt idx="10">
                  <c:v>0</c:v>
                </c:pt>
                <c:pt idx="11">
                  <c:v>5.0</c:v>
                </c:pt>
                <c:pt idx="12">
                  <c:v>2.5</c:v>
                </c:pt>
              </c:numLit>
            </c:plus>
            <c:minus>
              <c:numLit>
                <c:formatCode>General</c:formatCode>
                <c:ptCount val="13"/>
                <c:pt idx="0">
                  <c:v>2.2</c:v>
                </c:pt>
                <c:pt idx="1">
                  <c:v/>
                </c:pt>
                <c:pt idx="2">
                  <c:v>2.8</c:v>
                </c:pt>
                <c:pt idx="3">
                  <c:v>3.1</c:v>
                </c:pt>
                <c:pt idx="4">
                  <c:v/>
                </c:pt>
                <c:pt idx="5">
                  <c:v>2.4</c:v>
                </c:pt>
                <c:pt idx="6">
                  <c:v>3.7</c:v>
                </c:pt>
                <c:pt idx="7">
                  <c:v>4.1</c:v>
                </c:pt>
                <c:pt idx="8">
                  <c:v>5.5</c:v>
                </c:pt>
                <c:pt idx="9">
                  <c:v/>
                </c:pt>
                <c:pt idx="10">
                  <c:v>0</c:v>
                </c:pt>
                <c:pt idx="11">
                  <c:v>4.6</c:v>
                </c:pt>
                <c:pt idx="12">
                  <c:v>2.4</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27.0</c:v>
                </c:pt>
                <c:pt idx="1">
                  <c:v/>
                </c:pt>
                <c:pt idx="2">
                  <c:v>25.7</c:v>
                </c:pt>
                <c:pt idx="3">
                  <c:v>28.5</c:v>
                </c:pt>
                <c:pt idx="4">
                  <c:v/>
                </c:pt>
                <c:pt idx="5">
                  <c:v>12.5</c:v>
                </c:pt>
                <c:pt idx="6">
                  <c:v>20.7</c:v>
                </c:pt>
                <c:pt idx="7">
                  <c:v>37.7</c:v>
                </c:pt>
                <c:pt idx="8">
                  <c:v>39.1</c:v>
                </c:pt>
                <c:pt idx="9">
                  <c:v/>
                </c:pt>
                <c:pt idx="10">
                  <c:v/>
                </c:pt>
                <c:pt idx="11">
                  <c:v>34.3</c:v>
                </c:pt>
                <c:pt idx="12">
                  <c:v>25.5</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3b.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3362"/>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60680000000000005"/>
                </c:manualLayout>
              </c:layout>
              <c:showLegendKey val="0"/>
              <c:showVal val="1"/>
              <c:showCatName val="0"/>
              <c:showSerName val="0"/>
            </c:dLbl>
            <c:dLbl>
              <c:idx val="3"/>
              <c:layout>
                <c:manualLayout>
                  <c:x val="0"/>
                  <c:y val="-0.042640000000000004"/>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
                </c:manualLayout>
              </c:layout>
              <c:showLegendKey val="0"/>
              <c:showVal val="1"/>
              <c:showCatName val="0"/>
              <c:showSerName val="0"/>
            </c:dLbl>
            <c:dLbl>
              <c:idx val="6"/>
              <c:layout>
                <c:manualLayout>
                  <c:x val="0"/>
                  <c:y val="-0"/>
                </c:manualLayout>
              </c:layout>
              <c:showLegendKey val="0"/>
              <c:showVal val="1"/>
              <c:showCatName val="0"/>
              <c:showSerName val="0"/>
            </c:dLbl>
            <c:dLbl>
              <c:idx val="7"/>
              <c:layout>
                <c:manualLayout>
                  <c:x val="0"/>
                  <c:y val="-0.046740000000000004"/>
                </c:manualLayout>
              </c:layout>
              <c:showLegendKey val="0"/>
              <c:showVal val="1"/>
              <c:showCatName val="0"/>
              <c:showSerName val="0"/>
            </c:dLbl>
            <c:dLbl>
              <c:idx val="8"/>
              <c:layout>
                <c:manualLayout>
                  <c:x val="0"/>
                  <c:y val="-0.055760000000000004"/>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
                </c:manualLayout>
              </c:layout>
              <c:showLegendKey val="0"/>
              <c:showVal val="1"/>
              <c:showCatName val="0"/>
              <c:showSerName val="0"/>
            </c:dLbl>
            <c:dLbl>
              <c:idx val="11"/>
              <c:layout>
                <c:manualLayout>
                  <c:x val="0"/>
                  <c:y val="-0"/>
                </c:manualLayout>
              </c:layout>
              <c:showLegendKey val="0"/>
              <c:showVal val="1"/>
              <c:showCatName val="0"/>
              <c:showSerName val="0"/>
            </c:dLbl>
            <c:dLbl>
              <c:idx val="12"/>
              <c:layout>
                <c:manualLayout>
                  <c:x val="0"/>
                  <c:y val="-0.037720000000000004"/>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4.1</c:v>
                </c:pt>
                <c:pt idx="1">
                  <c:v/>
                </c:pt>
                <c:pt idx="2">
                  <c:v>7.4</c:v>
                </c:pt>
                <c:pt idx="3">
                  <c:v>5.2</c:v>
                </c:pt>
                <c:pt idx="4">
                  <c:v/>
                </c:pt>
                <c:pt idx="5">
                  <c:v>0</c:v>
                </c:pt>
                <c:pt idx="6">
                  <c:v>0</c:v>
                </c:pt>
                <c:pt idx="7">
                  <c:v>5.7</c:v>
                </c:pt>
                <c:pt idx="8">
                  <c:v>6.8</c:v>
                </c:pt>
                <c:pt idx="9">
                  <c:v/>
                </c:pt>
                <c:pt idx="10">
                  <c:v>0</c:v>
                </c:pt>
                <c:pt idx="11">
                  <c:v>0</c:v>
                </c:pt>
                <c:pt idx="12">
                  <c:v>4.6</c:v>
                </c:pt>
              </c:numLit>
            </c:plus>
            <c:minus>
              <c:numLit>
                <c:formatCode>General</c:formatCode>
                <c:ptCount val="13"/>
                <c:pt idx="0">
                  <c:v>3.6</c:v>
                </c:pt>
                <c:pt idx="1">
                  <c:v/>
                </c:pt>
                <c:pt idx="2">
                  <c:v>5.9</c:v>
                </c:pt>
                <c:pt idx="3">
                  <c:v>4.3</c:v>
                </c:pt>
                <c:pt idx="4">
                  <c:v/>
                </c:pt>
                <c:pt idx="5">
                  <c:v>0</c:v>
                </c:pt>
                <c:pt idx="6">
                  <c:v>0</c:v>
                </c:pt>
                <c:pt idx="7">
                  <c:v>4.4</c:v>
                </c:pt>
                <c:pt idx="8">
                  <c:v>5.9</c:v>
                </c:pt>
                <c:pt idx="9">
                  <c:v/>
                </c:pt>
                <c:pt idx="10">
                  <c:v>0</c:v>
                </c:pt>
                <c:pt idx="11">
                  <c:v>0</c:v>
                </c:pt>
                <c:pt idx="12">
                  <c:v>3.8</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19.8</c:v>
                </c:pt>
                <c:pt idx="1">
                  <c:v/>
                </c:pt>
                <c:pt idx="2">
                  <c:v>21.3</c:v>
                </c:pt>
                <c:pt idx="3">
                  <c:v>18.3</c:v>
                </c:pt>
                <c:pt idx="4">
                  <c:v/>
                </c:pt>
                <c:pt idx="5">
                  <c:v/>
                </c:pt>
                <c:pt idx="6">
                  <c:v/>
                </c:pt>
                <c:pt idx="7">
                  <c:v>16.3</c:v>
                </c:pt>
                <c:pt idx="8">
                  <c:v>26.5</c:v>
                </c:pt>
                <c:pt idx="9">
                  <c:v/>
                </c:pt>
                <c:pt idx="10">
                  <c:v/>
                </c:pt>
                <c:pt idx="11">
                  <c:v/>
                </c:pt>
                <c:pt idx="12">
                  <c:v>18.1</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3c.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328"/>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41"/>
                </c:manualLayout>
              </c:layout>
              <c:showLegendKey val="0"/>
              <c:showVal val="1"/>
              <c:showCatName val="0"/>
              <c:showSerName val="0"/>
            </c:dLbl>
            <c:dLbl>
              <c:idx val="3"/>
              <c:layout>
                <c:manualLayout>
                  <c:x val="0"/>
                  <c:y val="-0.044280000000000007"/>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
                </c:manualLayout>
              </c:layout>
              <c:showLegendKey val="0"/>
              <c:showVal val="1"/>
              <c:showCatName val="0"/>
              <c:showSerName val="0"/>
            </c:dLbl>
            <c:dLbl>
              <c:idx val="6"/>
              <c:layout>
                <c:manualLayout>
                  <c:x val="0"/>
                  <c:y val="-0"/>
                </c:manualLayout>
              </c:layout>
              <c:showLegendKey val="0"/>
              <c:showVal val="1"/>
              <c:showCatName val="0"/>
              <c:showSerName val="0"/>
            </c:dLbl>
            <c:dLbl>
              <c:idx val="7"/>
              <c:layout>
                <c:manualLayout>
                  <c:x val="0"/>
                  <c:y val="-0.043460000000000006"/>
                </c:manualLayout>
              </c:layout>
              <c:showLegendKey val="0"/>
              <c:showVal val="1"/>
              <c:showCatName val="0"/>
              <c:showSerName val="0"/>
            </c:dLbl>
            <c:dLbl>
              <c:idx val="8"/>
              <c:layout>
                <c:manualLayout>
                  <c:x val="0"/>
                  <c:y val="-0.06478"/>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
                </c:manualLayout>
              </c:layout>
              <c:showLegendKey val="0"/>
              <c:showVal val="1"/>
              <c:showCatName val="0"/>
              <c:showSerName val="0"/>
            </c:dLbl>
            <c:dLbl>
              <c:idx val="11"/>
              <c:layout>
                <c:manualLayout>
                  <c:x val="0"/>
                  <c:y val="-0"/>
                </c:manualLayout>
              </c:layout>
              <c:showLegendKey val="0"/>
              <c:showVal val="1"/>
              <c:showCatName val="0"/>
              <c:showSerName val="0"/>
            </c:dLbl>
            <c:dLbl>
              <c:idx val="12"/>
              <c:layout>
                <c:manualLayout>
                  <c:x val="0"/>
                  <c:y val="-0.036080000000000008"/>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4.0</c:v>
                </c:pt>
                <c:pt idx="1">
                  <c:v/>
                </c:pt>
                <c:pt idx="2">
                  <c:v>5.0</c:v>
                </c:pt>
                <c:pt idx="3">
                  <c:v>5.4</c:v>
                </c:pt>
                <c:pt idx="4">
                  <c:v/>
                </c:pt>
                <c:pt idx="5">
                  <c:v>0</c:v>
                </c:pt>
                <c:pt idx="6">
                  <c:v>0</c:v>
                </c:pt>
                <c:pt idx="7">
                  <c:v>5.3</c:v>
                </c:pt>
                <c:pt idx="8">
                  <c:v>7.9</c:v>
                </c:pt>
                <c:pt idx="9">
                  <c:v/>
                </c:pt>
                <c:pt idx="10">
                  <c:v>0</c:v>
                </c:pt>
                <c:pt idx="11">
                  <c:v>0</c:v>
                </c:pt>
                <c:pt idx="12">
                  <c:v>4.4</c:v>
                </c:pt>
              </c:numLit>
            </c:plus>
            <c:minus>
              <c:numLit>
                <c:formatCode>General</c:formatCode>
                <c:ptCount val="13"/>
                <c:pt idx="0">
                  <c:v>4.2</c:v>
                </c:pt>
                <c:pt idx="1">
                  <c:v/>
                </c:pt>
                <c:pt idx="2">
                  <c:v>5.4</c:v>
                </c:pt>
                <c:pt idx="3">
                  <c:v>5.6</c:v>
                </c:pt>
                <c:pt idx="4">
                  <c:v/>
                </c:pt>
                <c:pt idx="5">
                  <c:v>0</c:v>
                </c:pt>
                <c:pt idx="6">
                  <c:v>0</c:v>
                </c:pt>
                <c:pt idx="7">
                  <c:v>5.9</c:v>
                </c:pt>
                <c:pt idx="8">
                  <c:v>8.4</c:v>
                </c:pt>
                <c:pt idx="9">
                  <c:v/>
                </c:pt>
                <c:pt idx="10">
                  <c:v>0</c:v>
                </c:pt>
                <c:pt idx="11">
                  <c:v>0</c:v>
                </c:pt>
                <c:pt idx="12">
                  <c:v>4.6</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62.0</c:v>
                </c:pt>
                <c:pt idx="1">
                  <c:v/>
                </c:pt>
                <c:pt idx="2">
                  <c:v>68.6</c:v>
                </c:pt>
                <c:pt idx="3">
                  <c:v>56.0</c:v>
                </c:pt>
                <c:pt idx="4">
                  <c:v/>
                </c:pt>
                <c:pt idx="5">
                  <c:v/>
                </c:pt>
                <c:pt idx="6">
                  <c:v/>
                </c:pt>
                <c:pt idx="7">
                  <c:v>65.6</c:v>
                </c:pt>
                <c:pt idx="8">
                  <c:v>57.0</c:v>
                </c:pt>
                <c:pt idx="9">
                  <c:v/>
                </c:pt>
                <c:pt idx="10">
                  <c:v/>
                </c:pt>
                <c:pt idx="11">
                  <c:v/>
                </c:pt>
                <c:pt idx="12">
                  <c:v>63.3</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3d.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30340000000000002"/>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451"/>
                </c:manualLayout>
              </c:layout>
              <c:showLegendKey val="0"/>
              <c:showVal val="1"/>
              <c:showCatName val="0"/>
              <c:showSerName val="0"/>
            </c:dLbl>
            <c:dLbl>
              <c:idx val="3"/>
              <c:layout>
                <c:manualLayout>
                  <c:x val="0"/>
                  <c:y val="-0.043460000000000006"/>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
                </c:manualLayout>
              </c:layout>
              <c:showLegendKey val="0"/>
              <c:showVal val="1"/>
              <c:showCatName val="0"/>
              <c:showSerName val="0"/>
            </c:dLbl>
            <c:dLbl>
              <c:idx val="6"/>
              <c:layout>
                <c:manualLayout>
                  <c:x val="0"/>
                  <c:y val="-0"/>
                </c:manualLayout>
              </c:layout>
              <c:showLegendKey val="0"/>
              <c:showVal val="1"/>
              <c:showCatName val="0"/>
              <c:showSerName val="0"/>
            </c:dLbl>
            <c:dLbl>
              <c:idx val="7"/>
              <c:layout>
                <c:manualLayout>
                  <c:x val="0"/>
                  <c:y val="-0.051660000000000005"/>
                </c:manualLayout>
              </c:layout>
              <c:showLegendKey val="0"/>
              <c:showVal val="1"/>
              <c:showCatName val="0"/>
              <c:showSerName val="0"/>
            </c:dLbl>
            <c:dLbl>
              <c:idx val="8"/>
              <c:layout>
                <c:manualLayout>
                  <c:x val="0"/>
                  <c:y val="-0.05494"/>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
                </c:manualLayout>
              </c:layout>
              <c:showLegendKey val="0"/>
              <c:showVal val="1"/>
              <c:showCatName val="0"/>
              <c:showSerName val="0"/>
            </c:dLbl>
            <c:dLbl>
              <c:idx val="11"/>
              <c:layout>
                <c:manualLayout>
                  <c:x val="0"/>
                  <c:y val="-0"/>
                </c:manualLayout>
              </c:layout>
              <c:showLegendKey val="0"/>
              <c:showVal val="1"/>
              <c:showCatName val="0"/>
              <c:showSerName val="0"/>
            </c:dLbl>
            <c:dLbl>
              <c:idx val="12"/>
              <c:layout>
                <c:manualLayout>
                  <c:x val="0"/>
                  <c:y val="-0.037720000000000004"/>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3.7</c:v>
                </c:pt>
                <c:pt idx="1">
                  <c:v/>
                </c:pt>
                <c:pt idx="2">
                  <c:v>5.5</c:v>
                </c:pt>
                <c:pt idx="3">
                  <c:v>5.3</c:v>
                </c:pt>
                <c:pt idx="4">
                  <c:v/>
                </c:pt>
                <c:pt idx="5">
                  <c:v>0</c:v>
                </c:pt>
                <c:pt idx="6">
                  <c:v>0</c:v>
                </c:pt>
                <c:pt idx="7">
                  <c:v>6.3</c:v>
                </c:pt>
                <c:pt idx="8">
                  <c:v>6.7</c:v>
                </c:pt>
                <c:pt idx="9">
                  <c:v/>
                </c:pt>
                <c:pt idx="10">
                  <c:v>0</c:v>
                </c:pt>
                <c:pt idx="11">
                  <c:v>0</c:v>
                </c:pt>
                <c:pt idx="12">
                  <c:v>4.6</c:v>
                </c:pt>
              </c:numLit>
            </c:plus>
            <c:minus>
              <c:numLit>
                <c:formatCode>General</c:formatCode>
                <c:ptCount val="13"/>
                <c:pt idx="0">
                  <c:v>3.3</c:v>
                </c:pt>
                <c:pt idx="1">
                  <c:v/>
                </c:pt>
                <c:pt idx="2">
                  <c:v>4.4</c:v>
                </c:pt>
                <c:pt idx="3">
                  <c:v>4.8</c:v>
                </c:pt>
                <c:pt idx="4">
                  <c:v/>
                </c:pt>
                <c:pt idx="5">
                  <c:v>0</c:v>
                </c:pt>
                <c:pt idx="6">
                  <c:v>0</c:v>
                </c:pt>
                <c:pt idx="7">
                  <c:v>5.4</c:v>
                </c:pt>
                <c:pt idx="8">
                  <c:v>5.8</c:v>
                </c:pt>
                <c:pt idx="9">
                  <c:v/>
                </c:pt>
                <c:pt idx="10">
                  <c:v>0</c:v>
                </c:pt>
                <c:pt idx="11">
                  <c:v>0</c:v>
                </c:pt>
                <c:pt idx="12">
                  <c:v>4.2</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21.9</c:v>
                </c:pt>
                <c:pt idx="1">
                  <c:v/>
                </c:pt>
                <c:pt idx="2">
                  <c:v>17.0</c:v>
                </c:pt>
                <c:pt idx="3">
                  <c:v>26.4</c:v>
                </c:pt>
                <c:pt idx="4">
                  <c:v/>
                </c:pt>
                <c:pt idx="5">
                  <c:v/>
                </c:pt>
                <c:pt idx="6">
                  <c:v/>
                </c:pt>
                <c:pt idx="7">
                  <c:v>22.9</c:v>
                </c:pt>
                <c:pt idx="8">
                  <c:v>28.2</c:v>
                </c:pt>
                <c:pt idx="9">
                  <c:v/>
                </c:pt>
                <c:pt idx="10">
                  <c:v/>
                </c:pt>
                <c:pt idx="11">
                  <c:v/>
                </c:pt>
                <c:pt idx="12">
                  <c:v>25.3</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3e.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1558"/>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2296"/>
                </c:manualLayout>
              </c:layout>
              <c:showLegendKey val="0"/>
              <c:showVal val="1"/>
              <c:showCatName val="0"/>
              <c:showSerName val="0"/>
            </c:dLbl>
            <c:dLbl>
              <c:idx val="3"/>
              <c:layout>
                <c:manualLayout>
                  <c:x val="0"/>
                  <c:y val="-0.021320000000000002"/>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
                </c:manualLayout>
              </c:layout>
              <c:showLegendKey val="0"/>
              <c:showVal val="1"/>
              <c:showCatName val="0"/>
              <c:showSerName val="0"/>
            </c:dLbl>
            <c:dLbl>
              <c:idx val="6"/>
              <c:layout>
                <c:manualLayout>
                  <c:x val="0"/>
                  <c:y val="-0"/>
                </c:manualLayout>
              </c:layout>
              <c:showLegendKey val="0"/>
              <c:showVal val="1"/>
              <c:showCatName val="0"/>
              <c:showSerName val="0"/>
            </c:dLbl>
            <c:dLbl>
              <c:idx val="7"/>
              <c:layout>
                <c:manualLayout>
                  <c:x val="0"/>
                  <c:y val="-0.03116"/>
                </c:manualLayout>
              </c:layout>
              <c:showLegendKey val="0"/>
              <c:showVal val="1"/>
              <c:showCatName val="0"/>
              <c:showSerName val="0"/>
            </c:dLbl>
            <c:dLbl>
              <c:idx val="8"/>
              <c:layout>
                <c:manualLayout>
                  <c:x val="0"/>
                  <c:y val="-0.02296"/>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
                </c:manualLayout>
              </c:layout>
              <c:showLegendKey val="0"/>
              <c:showVal val="1"/>
              <c:showCatName val="0"/>
              <c:showSerName val="0"/>
            </c:dLbl>
            <c:dLbl>
              <c:idx val="11"/>
              <c:layout>
                <c:manualLayout>
                  <c:x val="0"/>
                  <c:y val="-0"/>
                </c:manualLayout>
              </c:layout>
              <c:showLegendKey val="0"/>
              <c:showVal val="1"/>
              <c:showCatName val="0"/>
              <c:showSerName val="0"/>
            </c:dLbl>
            <c:dLbl>
              <c:idx val="12"/>
              <c:layout>
                <c:manualLayout>
                  <c:x val="0"/>
                  <c:y val="-0.018860000000000002"/>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1.9</c:v>
                </c:pt>
                <c:pt idx="1">
                  <c:v/>
                </c:pt>
                <c:pt idx="2">
                  <c:v>2.8</c:v>
                </c:pt>
                <c:pt idx="3">
                  <c:v>2.6</c:v>
                </c:pt>
                <c:pt idx="4">
                  <c:v/>
                </c:pt>
                <c:pt idx="5">
                  <c:v>0</c:v>
                </c:pt>
                <c:pt idx="6">
                  <c:v>0</c:v>
                </c:pt>
                <c:pt idx="7">
                  <c:v>3.8</c:v>
                </c:pt>
                <c:pt idx="8">
                  <c:v>2.8</c:v>
                </c:pt>
                <c:pt idx="9">
                  <c:v/>
                </c:pt>
                <c:pt idx="10">
                  <c:v>0</c:v>
                </c:pt>
                <c:pt idx="11">
                  <c:v>0</c:v>
                </c:pt>
                <c:pt idx="12">
                  <c:v>2.3</c:v>
                </c:pt>
              </c:numLit>
            </c:plus>
            <c:minus>
              <c:numLit>
                <c:formatCode>General</c:formatCode>
                <c:ptCount val="13"/>
                <c:pt idx="0">
                  <c:v>1.3</c:v>
                </c:pt>
                <c:pt idx="1">
                  <c:v/>
                </c:pt>
                <c:pt idx="2">
                  <c:v>1.4</c:v>
                </c:pt>
                <c:pt idx="3">
                  <c:v>1.9</c:v>
                </c:pt>
                <c:pt idx="4">
                  <c:v/>
                </c:pt>
                <c:pt idx="5">
                  <c:v>0</c:v>
                </c:pt>
                <c:pt idx="6">
                  <c:v>0</c:v>
                </c:pt>
                <c:pt idx="7">
                  <c:v>2.4</c:v>
                </c:pt>
                <c:pt idx="8">
                  <c:v>1.6</c:v>
                </c:pt>
                <c:pt idx="9">
                  <c:v/>
                </c:pt>
                <c:pt idx="10">
                  <c:v>0</c:v>
                </c:pt>
                <c:pt idx="11">
                  <c:v>0</c:v>
                </c:pt>
                <c:pt idx="12">
                  <c:v>1.7</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4.5</c:v>
                </c:pt>
                <c:pt idx="1">
                  <c:v/>
                </c:pt>
                <c:pt idx="2">
                  <c:v>2.8</c:v>
                </c:pt>
                <c:pt idx="3">
                  <c:v>6.1</c:v>
                </c:pt>
                <c:pt idx="4">
                  <c:v/>
                </c:pt>
                <c:pt idx="5">
                  <c:v/>
                </c:pt>
                <c:pt idx="6">
                  <c:v/>
                </c:pt>
                <c:pt idx="7">
                  <c:v>6.4</c:v>
                </c:pt>
                <c:pt idx="8">
                  <c:v>3.6</c:v>
                </c:pt>
                <c:pt idx="9">
                  <c:v/>
                </c:pt>
                <c:pt idx="10">
                  <c:v/>
                </c:pt>
                <c:pt idx="11">
                  <c:v/>
                </c:pt>
                <c:pt idx="12">
                  <c:v>5.2</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3f.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3362"/>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47560000000000005"/>
                </c:manualLayout>
              </c:layout>
              <c:showLegendKey val="0"/>
              <c:showVal val="1"/>
              <c:showCatName val="0"/>
              <c:showSerName val="0"/>
            </c:dLbl>
            <c:dLbl>
              <c:idx val="3"/>
              <c:layout>
                <c:manualLayout>
                  <c:x val="0"/>
                  <c:y val="-0.05002"/>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
                </c:manualLayout>
              </c:layout>
              <c:showLegendKey val="0"/>
              <c:showVal val="1"/>
              <c:showCatName val="0"/>
              <c:showSerName val="0"/>
            </c:dLbl>
            <c:dLbl>
              <c:idx val="6"/>
              <c:layout>
                <c:manualLayout>
                  <c:x val="0"/>
                  <c:y val="-0"/>
                </c:manualLayout>
              </c:layout>
              <c:showLegendKey val="0"/>
              <c:showVal val="1"/>
              <c:showCatName val="0"/>
              <c:showSerName val="0"/>
            </c:dLbl>
            <c:dLbl>
              <c:idx val="7"/>
              <c:layout>
                <c:manualLayout>
                  <c:x val="0"/>
                  <c:y val="-0.059860000000000003"/>
                </c:manualLayout>
              </c:layout>
              <c:showLegendKey val="0"/>
              <c:showVal val="1"/>
              <c:showCatName val="0"/>
              <c:showSerName val="0"/>
            </c:dLbl>
            <c:dLbl>
              <c:idx val="8"/>
              <c:layout>
                <c:manualLayout>
                  <c:x val="0"/>
                  <c:y val="-0.055760000000000004"/>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
                </c:manualLayout>
              </c:layout>
              <c:showLegendKey val="0"/>
              <c:showVal val="1"/>
              <c:showCatName val="0"/>
              <c:showSerName val="0"/>
            </c:dLbl>
            <c:dLbl>
              <c:idx val="11"/>
              <c:layout>
                <c:manualLayout>
                  <c:x val="0"/>
                  <c:y val="-0"/>
                </c:manualLayout>
              </c:layout>
              <c:showLegendKey val="0"/>
              <c:showVal val="1"/>
              <c:showCatName val="0"/>
              <c:showSerName val="0"/>
            </c:dLbl>
            <c:dLbl>
              <c:idx val="12"/>
              <c:layout>
                <c:manualLayout>
                  <c:x val="0"/>
                  <c:y val="-0.04182"/>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4.1</c:v>
                </c:pt>
                <c:pt idx="1">
                  <c:v/>
                </c:pt>
                <c:pt idx="2">
                  <c:v>5.8</c:v>
                </c:pt>
                <c:pt idx="3">
                  <c:v>6.1</c:v>
                </c:pt>
                <c:pt idx="4">
                  <c:v/>
                </c:pt>
                <c:pt idx="5">
                  <c:v>0</c:v>
                </c:pt>
                <c:pt idx="6">
                  <c:v>0</c:v>
                </c:pt>
                <c:pt idx="7">
                  <c:v>7.3</c:v>
                </c:pt>
                <c:pt idx="8">
                  <c:v>6.8</c:v>
                </c:pt>
                <c:pt idx="9">
                  <c:v/>
                </c:pt>
                <c:pt idx="10">
                  <c:v>0</c:v>
                </c:pt>
                <c:pt idx="11">
                  <c:v>0</c:v>
                </c:pt>
                <c:pt idx="12">
                  <c:v>5.1</c:v>
                </c:pt>
              </c:numLit>
            </c:plus>
            <c:minus>
              <c:numLit>
                <c:formatCode>General</c:formatCode>
                <c:ptCount val="13"/>
                <c:pt idx="0">
                  <c:v>3.8</c:v>
                </c:pt>
                <c:pt idx="1">
                  <c:v/>
                </c:pt>
                <c:pt idx="2">
                  <c:v>4.7</c:v>
                </c:pt>
                <c:pt idx="3">
                  <c:v>5.5</c:v>
                </c:pt>
                <c:pt idx="4">
                  <c:v/>
                </c:pt>
                <c:pt idx="5">
                  <c:v>0</c:v>
                </c:pt>
                <c:pt idx="6">
                  <c:v>0</c:v>
                </c:pt>
                <c:pt idx="7">
                  <c:v>6.4</c:v>
                </c:pt>
                <c:pt idx="8">
                  <c:v>6.0</c:v>
                </c:pt>
                <c:pt idx="9">
                  <c:v/>
                </c:pt>
                <c:pt idx="10">
                  <c:v>0</c:v>
                </c:pt>
                <c:pt idx="11">
                  <c:v>0</c:v>
                </c:pt>
                <c:pt idx="12">
                  <c:v>4.5</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26.5</c:v>
                </c:pt>
                <c:pt idx="1">
                  <c:v/>
                </c:pt>
                <c:pt idx="2">
                  <c:v>19.8</c:v>
                </c:pt>
                <c:pt idx="3">
                  <c:v>32.4</c:v>
                </c:pt>
                <c:pt idx="4">
                  <c:v/>
                </c:pt>
                <c:pt idx="5">
                  <c:v/>
                </c:pt>
                <c:pt idx="6">
                  <c:v/>
                </c:pt>
                <c:pt idx="7">
                  <c:v>29.3</c:v>
                </c:pt>
                <c:pt idx="8">
                  <c:v>31.8</c:v>
                </c:pt>
                <c:pt idx="9">
                  <c:v/>
                </c:pt>
                <c:pt idx="10">
                  <c:v/>
                </c:pt>
                <c:pt idx="11">
                  <c:v/>
                </c:pt>
                <c:pt idx="12">
                  <c:v>30.4</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1558"/>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18040000000000004"/>
                </c:manualLayout>
              </c:layout>
              <c:showLegendKey val="0"/>
              <c:showVal val="1"/>
              <c:showCatName val="0"/>
              <c:showSerName val="0"/>
            </c:dLbl>
            <c:dLbl>
              <c:idx val="3"/>
              <c:layout>
                <c:manualLayout>
                  <c:x val="0"/>
                  <c:y val="-0.018040000000000004"/>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09020000000000002"/>
                </c:manualLayout>
              </c:layout>
              <c:showLegendKey val="0"/>
              <c:showVal val="1"/>
              <c:showCatName val="0"/>
              <c:showSerName val="0"/>
            </c:dLbl>
            <c:dLbl>
              <c:idx val="6"/>
              <c:layout>
                <c:manualLayout>
                  <c:x val="0"/>
                  <c:y val="-0.02542"/>
                </c:manualLayout>
              </c:layout>
              <c:showLegendKey val="0"/>
              <c:showVal val="1"/>
              <c:showCatName val="0"/>
              <c:showSerName val="0"/>
            </c:dLbl>
            <c:dLbl>
              <c:idx val="7"/>
              <c:layout>
                <c:manualLayout>
                  <c:x val="0"/>
                  <c:y val="-0.03198"/>
                </c:manualLayout>
              </c:layout>
              <c:showLegendKey val="0"/>
              <c:showVal val="1"/>
              <c:showCatName val="0"/>
              <c:showSerName val="0"/>
            </c:dLbl>
            <c:dLbl>
              <c:idx val="8"/>
              <c:layout>
                <c:manualLayout>
                  <c:x val="0"/>
                  <c:y val="-0.0369"/>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
                </c:manualLayout>
              </c:layout>
              <c:showLegendKey val="0"/>
              <c:showVal val="1"/>
              <c:showCatName val="0"/>
              <c:showSerName val="0"/>
            </c:dLbl>
            <c:dLbl>
              <c:idx val="11"/>
              <c:layout>
                <c:manualLayout>
                  <c:x val="0"/>
                  <c:y val="-0.04182"/>
                </c:manualLayout>
              </c:layout>
              <c:showLegendKey val="0"/>
              <c:showVal val="1"/>
              <c:showCatName val="0"/>
              <c:showSerName val="0"/>
            </c:dLbl>
            <c:dLbl>
              <c:idx val="12"/>
              <c:layout>
                <c:manualLayout>
                  <c:x val="0"/>
                  <c:y val="-0.0164"/>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1.9</c:v>
                </c:pt>
                <c:pt idx="1">
                  <c:v/>
                </c:pt>
                <c:pt idx="2">
                  <c:v>2.2</c:v>
                </c:pt>
                <c:pt idx="3">
                  <c:v>2.2</c:v>
                </c:pt>
                <c:pt idx="4">
                  <c:v/>
                </c:pt>
                <c:pt idx="5">
                  <c:v>1.1</c:v>
                </c:pt>
                <c:pt idx="6">
                  <c:v>3.1</c:v>
                </c:pt>
                <c:pt idx="7">
                  <c:v>3.9</c:v>
                </c:pt>
                <c:pt idx="8">
                  <c:v>4.5</c:v>
                </c:pt>
                <c:pt idx="9">
                  <c:v/>
                </c:pt>
                <c:pt idx="10">
                  <c:v>0</c:v>
                </c:pt>
                <c:pt idx="11">
                  <c:v>5.1</c:v>
                </c:pt>
                <c:pt idx="12">
                  <c:v>2.0</c:v>
                </c:pt>
              </c:numLit>
            </c:plus>
            <c:minus>
              <c:numLit>
                <c:formatCode>General</c:formatCode>
                <c:ptCount val="13"/>
                <c:pt idx="0">
                  <c:v>1.5</c:v>
                </c:pt>
                <c:pt idx="1">
                  <c:v/>
                </c:pt>
                <c:pt idx="2">
                  <c:v>1.7</c:v>
                </c:pt>
                <c:pt idx="3">
                  <c:v>1.7</c:v>
                </c:pt>
                <c:pt idx="4">
                  <c:v/>
                </c:pt>
                <c:pt idx="5">
                  <c:v>0.7</c:v>
                </c:pt>
                <c:pt idx="6">
                  <c:v>1.9</c:v>
                </c:pt>
                <c:pt idx="7">
                  <c:v>2.9</c:v>
                </c:pt>
                <c:pt idx="8">
                  <c:v>3.4</c:v>
                </c:pt>
                <c:pt idx="9">
                  <c:v/>
                </c:pt>
                <c:pt idx="10">
                  <c:v>0</c:v>
                </c:pt>
                <c:pt idx="11">
                  <c:v>3.5</c:v>
                </c:pt>
                <c:pt idx="12">
                  <c:v>1.6</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7.2</c:v>
                </c:pt>
                <c:pt idx="1">
                  <c:v/>
                </c:pt>
                <c:pt idx="2">
                  <c:v>7.2</c:v>
                </c:pt>
                <c:pt idx="3">
                  <c:v>6.9</c:v>
                </c:pt>
                <c:pt idx="4">
                  <c:v/>
                </c:pt>
                <c:pt idx="5">
                  <c:v>1.8</c:v>
                </c:pt>
                <c:pt idx="6">
                  <c:v>5.3</c:v>
                </c:pt>
                <c:pt idx="7">
                  <c:v>10.7</c:v>
                </c:pt>
                <c:pt idx="8">
                  <c:v>11.4</c:v>
                </c:pt>
                <c:pt idx="9">
                  <c:v/>
                </c:pt>
                <c:pt idx="10">
                  <c:v/>
                </c:pt>
                <c:pt idx="11">
                  <c:v>10.2</c:v>
                </c:pt>
                <c:pt idx="12">
                  <c:v>6.9</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4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2706"/>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30340000000000002"/>
                </c:manualLayout>
              </c:layout>
              <c:showLegendKey val="0"/>
              <c:showVal val="1"/>
              <c:showCatName val="0"/>
              <c:showSerName val="0"/>
            </c:dLbl>
            <c:dLbl>
              <c:idx val="3"/>
              <c:layout>
                <c:manualLayout>
                  <c:x val="0"/>
                  <c:y val="-0.046740000000000004"/>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
                </c:manualLayout>
              </c:layout>
              <c:showLegendKey val="0"/>
              <c:showVal val="1"/>
              <c:showCatName val="0"/>
              <c:showSerName val="0"/>
            </c:dLbl>
            <c:dLbl>
              <c:idx val="6"/>
              <c:layout>
                <c:manualLayout>
                  <c:x val="0"/>
                  <c:y val="-0"/>
                </c:manualLayout>
              </c:layout>
              <c:showLegendKey val="0"/>
              <c:showVal val="1"/>
              <c:showCatName val="0"/>
              <c:showSerName val="0"/>
            </c:dLbl>
            <c:dLbl>
              <c:idx val="7"/>
              <c:layout>
                <c:manualLayout>
                  <c:x val="0"/>
                  <c:y val="-0.043460000000000006"/>
                </c:manualLayout>
              </c:layout>
              <c:showLegendKey val="0"/>
              <c:showVal val="1"/>
              <c:showCatName val="0"/>
              <c:showSerName val="0"/>
            </c:dLbl>
            <c:dLbl>
              <c:idx val="8"/>
              <c:layout>
                <c:manualLayout>
                  <c:x val="0"/>
                  <c:y val="-0.059860000000000003"/>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
                </c:manualLayout>
              </c:layout>
              <c:showLegendKey val="0"/>
              <c:showVal val="1"/>
              <c:showCatName val="0"/>
              <c:showSerName val="0"/>
            </c:dLbl>
            <c:dLbl>
              <c:idx val="11"/>
              <c:layout>
                <c:manualLayout>
                  <c:x val="0"/>
                  <c:y val="-0"/>
                </c:manualLayout>
              </c:layout>
              <c:showLegendKey val="0"/>
              <c:showVal val="1"/>
              <c:showCatName val="0"/>
              <c:showSerName val="0"/>
            </c:dLbl>
            <c:dLbl>
              <c:idx val="12"/>
              <c:layout>
                <c:manualLayout>
                  <c:x val="0"/>
                  <c:y val="-0.03362"/>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3.3</c:v>
                </c:pt>
                <c:pt idx="1">
                  <c:v/>
                </c:pt>
                <c:pt idx="2">
                  <c:v>3.7</c:v>
                </c:pt>
                <c:pt idx="3">
                  <c:v>5.7</c:v>
                </c:pt>
                <c:pt idx="4">
                  <c:v/>
                </c:pt>
                <c:pt idx="5">
                  <c:v>0</c:v>
                </c:pt>
                <c:pt idx="6">
                  <c:v>0</c:v>
                </c:pt>
                <c:pt idx="7">
                  <c:v>5.3</c:v>
                </c:pt>
                <c:pt idx="8">
                  <c:v>7.3</c:v>
                </c:pt>
                <c:pt idx="9">
                  <c:v/>
                </c:pt>
                <c:pt idx="10">
                  <c:v>0</c:v>
                </c:pt>
                <c:pt idx="11">
                  <c:v>0</c:v>
                </c:pt>
                <c:pt idx="12">
                  <c:v>4.1</c:v>
                </c:pt>
              </c:numLit>
            </c:plus>
            <c:minus>
              <c:numLit>
                <c:formatCode>General</c:formatCode>
                <c:ptCount val="13"/>
                <c:pt idx="0">
                  <c:v>2.8</c:v>
                </c:pt>
                <c:pt idx="1">
                  <c:v/>
                </c:pt>
                <c:pt idx="2">
                  <c:v>2.8</c:v>
                </c:pt>
                <c:pt idx="3">
                  <c:v>4.4</c:v>
                </c:pt>
                <c:pt idx="4">
                  <c:v/>
                </c:pt>
                <c:pt idx="5">
                  <c:v>0</c:v>
                </c:pt>
                <c:pt idx="6">
                  <c:v>0</c:v>
                </c:pt>
                <c:pt idx="7">
                  <c:v>4.1</c:v>
                </c:pt>
                <c:pt idx="8">
                  <c:v>5.2</c:v>
                </c:pt>
                <c:pt idx="9">
                  <c:v/>
                </c:pt>
                <c:pt idx="10">
                  <c:v>0</c:v>
                </c:pt>
                <c:pt idx="11">
                  <c:v>0</c:v>
                </c:pt>
                <c:pt idx="12">
                  <c:v>3.3</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13.7</c:v>
                </c:pt>
                <c:pt idx="1">
                  <c:v/>
                </c:pt>
                <c:pt idx="2">
                  <c:v>10.4</c:v>
                </c:pt>
                <c:pt idx="3">
                  <c:v>16.6</c:v>
                </c:pt>
                <c:pt idx="4">
                  <c:v/>
                </c:pt>
                <c:pt idx="5">
                  <c:v/>
                </c:pt>
                <c:pt idx="6">
                  <c:v/>
                </c:pt>
                <c:pt idx="7">
                  <c:v>15.7</c:v>
                </c:pt>
                <c:pt idx="8">
                  <c:v>14.7</c:v>
                </c:pt>
                <c:pt idx="9">
                  <c:v/>
                </c:pt>
                <c:pt idx="10">
                  <c:v/>
                </c:pt>
                <c:pt idx="11">
                  <c:v/>
                </c:pt>
                <c:pt idx="12">
                  <c:v>15.4</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4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10660000000000001"/>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1558"/>
                </c:manualLayout>
              </c:layout>
              <c:showLegendKey val="0"/>
              <c:showVal val="1"/>
              <c:showCatName val="0"/>
              <c:showSerName val="0"/>
            </c:dLbl>
            <c:dLbl>
              <c:idx val="3"/>
              <c:layout>
                <c:manualLayout>
                  <c:x val="0"/>
                  <c:y val="-0.014760000000000002"/>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18040000000000004"/>
                </c:manualLayout>
              </c:layout>
              <c:showLegendKey val="0"/>
              <c:showVal val="1"/>
              <c:showCatName val="0"/>
              <c:showSerName val="0"/>
            </c:dLbl>
            <c:dLbl>
              <c:idx val="6"/>
              <c:layout>
                <c:manualLayout>
                  <c:x val="0"/>
                  <c:y val="-0.02296"/>
                </c:manualLayout>
              </c:layout>
              <c:showLegendKey val="0"/>
              <c:showVal val="1"/>
              <c:showCatName val="0"/>
              <c:showSerName val="0"/>
            </c:dLbl>
            <c:dLbl>
              <c:idx val="7"/>
              <c:layout>
                <c:manualLayout>
                  <c:x val="0"/>
                  <c:y val="-0.02296"/>
                </c:manualLayout>
              </c:layout>
              <c:showLegendKey val="0"/>
              <c:showVal val="1"/>
              <c:showCatName val="0"/>
              <c:showSerName val="0"/>
            </c:dLbl>
            <c:dLbl>
              <c:idx val="8"/>
              <c:layout>
                <c:manualLayout>
                  <c:x val="0"/>
                  <c:y val="-0.021320000000000002"/>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048380000000000006"/>
                </c:manualLayout>
              </c:layout>
              <c:showLegendKey val="0"/>
              <c:showVal val="1"/>
              <c:showCatName val="0"/>
              <c:showSerName val="0"/>
            </c:dLbl>
            <c:dLbl>
              <c:idx val="11"/>
              <c:layout>
                <c:manualLayout>
                  <c:x val="0"/>
                  <c:y val="-0.03198"/>
                </c:manualLayout>
              </c:layout>
              <c:showLegendKey val="0"/>
              <c:showVal val="1"/>
              <c:showCatName val="0"/>
              <c:showSerName val="0"/>
            </c:dLbl>
            <c:dLbl>
              <c:idx val="12"/>
              <c:layout>
                <c:manualLayout>
                  <c:x val="0"/>
                  <c:y val="-0.01148"/>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1.3</c:v>
                </c:pt>
                <c:pt idx="1">
                  <c:v/>
                </c:pt>
                <c:pt idx="2">
                  <c:v>1.9</c:v>
                </c:pt>
                <c:pt idx="3">
                  <c:v>1.8</c:v>
                </c:pt>
                <c:pt idx="4">
                  <c:v/>
                </c:pt>
                <c:pt idx="5">
                  <c:v>2.2</c:v>
                </c:pt>
                <c:pt idx="6">
                  <c:v>2.8</c:v>
                </c:pt>
                <c:pt idx="7">
                  <c:v>2.8</c:v>
                </c:pt>
                <c:pt idx="8">
                  <c:v>2.6</c:v>
                </c:pt>
                <c:pt idx="9">
                  <c:v/>
                </c:pt>
                <c:pt idx="10">
                  <c:v>5.9</c:v>
                </c:pt>
                <c:pt idx="11">
                  <c:v>3.9</c:v>
                </c:pt>
                <c:pt idx="12">
                  <c:v>1.4</c:v>
                </c:pt>
              </c:numLit>
            </c:plus>
            <c:minus>
              <c:numLit>
                <c:formatCode>General</c:formatCode>
                <c:ptCount val="13"/>
                <c:pt idx="0">
                  <c:v>1.3</c:v>
                </c:pt>
                <c:pt idx="1">
                  <c:v/>
                </c:pt>
                <c:pt idx="2">
                  <c:v>1.8</c:v>
                </c:pt>
                <c:pt idx="3">
                  <c:v>1.5</c:v>
                </c:pt>
                <c:pt idx="4">
                  <c:v/>
                </c:pt>
                <c:pt idx="5">
                  <c:v>2.0</c:v>
                </c:pt>
                <c:pt idx="6">
                  <c:v>2.3</c:v>
                </c:pt>
                <c:pt idx="7">
                  <c:v>2.4</c:v>
                </c:pt>
                <c:pt idx="8">
                  <c:v>2.3</c:v>
                </c:pt>
                <c:pt idx="9">
                  <c:v/>
                </c:pt>
                <c:pt idx="10">
                  <c:v>4.5</c:v>
                </c:pt>
                <c:pt idx="11">
                  <c:v>3.3</c:v>
                </c:pt>
                <c:pt idx="12">
                  <c:v>1.4</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13.6</c:v>
                </c:pt>
                <c:pt idx="1">
                  <c:v/>
                </c:pt>
                <c:pt idx="2">
                  <c:v>13.5</c:v>
                </c:pt>
                <c:pt idx="3">
                  <c:v>13.6</c:v>
                </c:pt>
                <c:pt idx="4">
                  <c:v/>
                </c:pt>
                <c:pt idx="5">
                  <c:v>13.4</c:v>
                </c:pt>
                <c:pt idx="6">
                  <c:v>13.2</c:v>
                </c:pt>
                <c:pt idx="7">
                  <c:v>13.6</c:v>
                </c:pt>
                <c:pt idx="8">
                  <c:v>13.8</c:v>
                </c:pt>
                <c:pt idx="9">
                  <c:v/>
                </c:pt>
                <c:pt idx="10">
                  <c:v>16.6</c:v>
                </c:pt>
                <c:pt idx="11">
                  <c:v>17.6</c:v>
                </c:pt>
                <c:pt idx="12">
                  <c:v>12.4</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4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0984"/>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14760000000000002"/>
                </c:manualLayout>
              </c:layout>
              <c:showLegendKey val="0"/>
              <c:showVal val="1"/>
              <c:showCatName val="0"/>
              <c:showSerName val="0"/>
            </c:dLbl>
            <c:dLbl>
              <c:idx val="3"/>
              <c:layout>
                <c:manualLayout>
                  <c:x val="0"/>
                  <c:y val="-0.01148"/>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17220000000000003"/>
                </c:manualLayout>
              </c:layout>
              <c:showLegendKey val="0"/>
              <c:showVal val="1"/>
              <c:showCatName val="0"/>
              <c:showSerName val="0"/>
            </c:dLbl>
            <c:dLbl>
              <c:idx val="6"/>
              <c:layout>
                <c:manualLayout>
                  <c:x val="0"/>
                  <c:y val="-0.01968"/>
                </c:manualLayout>
              </c:layout>
              <c:showLegendKey val="0"/>
              <c:showVal val="1"/>
              <c:showCatName val="0"/>
              <c:showSerName val="0"/>
            </c:dLbl>
            <c:dLbl>
              <c:idx val="7"/>
              <c:layout>
                <c:manualLayout>
                  <c:x val="0"/>
                  <c:y val="-0.02706"/>
                </c:manualLayout>
              </c:layout>
              <c:showLegendKey val="0"/>
              <c:showVal val="1"/>
              <c:showCatName val="0"/>
              <c:showSerName val="0"/>
            </c:dLbl>
            <c:dLbl>
              <c:idx val="8"/>
              <c:layout>
                <c:manualLayout>
                  <c:x val="0"/>
                  <c:y val="-0.01968"/>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041"/>
                </c:manualLayout>
              </c:layout>
              <c:showLegendKey val="0"/>
              <c:showVal val="1"/>
              <c:showCatName val="0"/>
              <c:showSerName val="0"/>
            </c:dLbl>
            <c:dLbl>
              <c:idx val="11"/>
              <c:layout>
                <c:manualLayout>
                  <c:x val="0"/>
                  <c:y val="-0.029520000000000005"/>
                </c:manualLayout>
              </c:layout>
              <c:showLegendKey val="0"/>
              <c:showVal val="1"/>
              <c:showCatName val="0"/>
              <c:showSerName val="0"/>
            </c:dLbl>
            <c:dLbl>
              <c:idx val="12"/>
              <c:layout>
                <c:manualLayout>
                  <c:x val="0"/>
                  <c:y val="-0.01148"/>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1.2</c:v>
                </c:pt>
                <c:pt idx="1">
                  <c:v/>
                </c:pt>
                <c:pt idx="2">
                  <c:v>1.8</c:v>
                </c:pt>
                <c:pt idx="3">
                  <c:v>1.4</c:v>
                </c:pt>
                <c:pt idx="4">
                  <c:v/>
                </c:pt>
                <c:pt idx="5">
                  <c:v>2.1</c:v>
                </c:pt>
                <c:pt idx="6">
                  <c:v>2.4</c:v>
                </c:pt>
                <c:pt idx="7">
                  <c:v>3.3</c:v>
                </c:pt>
                <c:pt idx="8">
                  <c:v>2.4</c:v>
                </c:pt>
                <c:pt idx="9">
                  <c:v/>
                </c:pt>
                <c:pt idx="10">
                  <c:v>5.0</c:v>
                </c:pt>
                <c:pt idx="11">
                  <c:v>3.6</c:v>
                </c:pt>
                <c:pt idx="12">
                  <c:v>1.4</c:v>
                </c:pt>
              </c:numLit>
            </c:plus>
            <c:minus>
              <c:numLit>
                <c:formatCode>General</c:formatCode>
                <c:ptCount val="13"/>
                <c:pt idx="0">
                  <c:v>1.1</c:v>
                </c:pt>
                <c:pt idx="1">
                  <c:v/>
                </c:pt>
                <c:pt idx="2">
                  <c:v>1.7</c:v>
                </c:pt>
                <c:pt idx="3">
                  <c:v>1.3</c:v>
                </c:pt>
                <c:pt idx="4">
                  <c:v/>
                </c:pt>
                <c:pt idx="5">
                  <c:v>1.9</c:v>
                </c:pt>
                <c:pt idx="6">
                  <c:v>2.0</c:v>
                </c:pt>
                <c:pt idx="7">
                  <c:v>2.7</c:v>
                </c:pt>
                <c:pt idx="8">
                  <c:v>2.0</c:v>
                </c:pt>
                <c:pt idx="9">
                  <c:v/>
                </c:pt>
                <c:pt idx="10">
                  <c:v>3.8</c:v>
                </c:pt>
                <c:pt idx="11">
                  <c:v>3.1</c:v>
                </c:pt>
                <c:pt idx="12">
                  <c:v>1.3</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11.6</c:v>
                </c:pt>
                <c:pt idx="1">
                  <c:v/>
                </c:pt>
                <c:pt idx="2">
                  <c:v>15.0</c:v>
                </c:pt>
                <c:pt idx="3">
                  <c:v>8.0</c:v>
                </c:pt>
                <c:pt idx="4">
                  <c:v/>
                </c:pt>
                <c:pt idx="5">
                  <c:v>12.2</c:v>
                </c:pt>
                <c:pt idx="6">
                  <c:v>9.3</c:v>
                </c:pt>
                <c:pt idx="7">
                  <c:v>12.3</c:v>
                </c:pt>
                <c:pt idx="8">
                  <c:v>12.3</c:v>
                </c:pt>
                <c:pt idx="9">
                  <c:v/>
                </c:pt>
                <c:pt idx="10">
                  <c:v>14.2</c:v>
                </c:pt>
                <c:pt idx="11">
                  <c:v>15.9</c:v>
                </c:pt>
                <c:pt idx="12">
                  <c:v>10.4</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4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12300000000000002"/>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18860000000000002"/>
                </c:manualLayout>
              </c:layout>
              <c:showLegendKey val="0"/>
              <c:showVal val="1"/>
              <c:showCatName val="0"/>
              <c:showSerName val="0"/>
            </c:dLbl>
            <c:dLbl>
              <c:idx val="3"/>
              <c:layout>
                <c:manualLayout>
                  <c:x val="0"/>
                  <c:y val="-0.0164"/>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21320000000000002"/>
                </c:manualLayout>
              </c:layout>
              <c:showLegendKey val="0"/>
              <c:showVal val="1"/>
              <c:showCatName val="0"/>
              <c:showSerName val="0"/>
            </c:dLbl>
            <c:dLbl>
              <c:idx val="6"/>
              <c:layout>
                <c:manualLayout>
                  <c:x val="0"/>
                  <c:y val="-0.026240000000000003"/>
                </c:manualLayout>
              </c:layout>
              <c:showLegendKey val="0"/>
              <c:showVal val="1"/>
              <c:showCatName val="0"/>
              <c:showSerName val="0"/>
            </c:dLbl>
            <c:dLbl>
              <c:idx val="7"/>
              <c:layout>
                <c:manualLayout>
                  <c:x val="0"/>
                  <c:y val="-0.024600000000000004"/>
                </c:manualLayout>
              </c:layout>
              <c:showLegendKey val="0"/>
              <c:showVal val="1"/>
              <c:showCatName val="0"/>
              <c:showSerName val="0"/>
            </c:dLbl>
            <c:dLbl>
              <c:idx val="8"/>
              <c:layout>
                <c:manualLayout>
                  <c:x val="0"/>
                  <c:y val="-0.026240000000000003"/>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05822"/>
                </c:manualLayout>
              </c:layout>
              <c:showLegendKey val="0"/>
              <c:showVal val="1"/>
              <c:showCatName val="0"/>
              <c:showSerName val="0"/>
            </c:dLbl>
            <c:dLbl>
              <c:idx val="11"/>
              <c:layout>
                <c:manualLayout>
                  <c:x val="0"/>
                  <c:y val="-0.036080000000000008"/>
                </c:manualLayout>
              </c:layout>
              <c:showLegendKey val="0"/>
              <c:showVal val="1"/>
              <c:showCatName val="0"/>
              <c:showSerName val="0"/>
            </c:dLbl>
            <c:dLbl>
              <c:idx val="12"/>
              <c:layout>
                <c:manualLayout>
                  <c:x val="0"/>
                  <c:y val="-0.013940000000000001"/>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1.5</c:v>
                </c:pt>
                <c:pt idx="1">
                  <c:v/>
                </c:pt>
                <c:pt idx="2">
                  <c:v>2.3</c:v>
                </c:pt>
                <c:pt idx="3">
                  <c:v>2.0</c:v>
                </c:pt>
                <c:pt idx="4">
                  <c:v/>
                </c:pt>
                <c:pt idx="5">
                  <c:v>2.6</c:v>
                </c:pt>
                <c:pt idx="6">
                  <c:v>3.2</c:v>
                </c:pt>
                <c:pt idx="7">
                  <c:v>3.0</c:v>
                </c:pt>
                <c:pt idx="8">
                  <c:v>3.2</c:v>
                </c:pt>
                <c:pt idx="9">
                  <c:v/>
                </c:pt>
                <c:pt idx="10">
                  <c:v>7.1</c:v>
                </c:pt>
                <c:pt idx="11">
                  <c:v>4.4</c:v>
                </c:pt>
                <c:pt idx="12">
                  <c:v>1.7</c:v>
                </c:pt>
              </c:numLit>
            </c:plus>
            <c:minus>
              <c:numLit>
                <c:formatCode>General</c:formatCode>
                <c:ptCount val="13"/>
                <c:pt idx="0">
                  <c:v>1.5</c:v>
                </c:pt>
                <c:pt idx="1">
                  <c:v/>
                </c:pt>
                <c:pt idx="2">
                  <c:v>2.1</c:v>
                </c:pt>
                <c:pt idx="3">
                  <c:v>2.0</c:v>
                </c:pt>
                <c:pt idx="4">
                  <c:v/>
                </c:pt>
                <c:pt idx="5">
                  <c:v>2.4</c:v>
                </c:pt>
                <c:pt idx="6">
                  <c:v>3.1</c:v>
                </c:pt>
                <c:pt idx="7">
                  <c:v>2.9</c:v>
                </c:pt>
                <c:pt idx="8">
                  <c:v>3.1</c:v>
                </c:pt>
                <c:pt idx="9">
                  <c:v/>
                </c:pt>
                <c:pt idx="10">
                  <c:v>6.2</c:v>
                </c:pt>
                <c:pt idx="11">
                  <c:v>4.1</c:v>
                </c:pt>
                <c:pt idx="12">
                  <c:v>1.7</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28.5</c:v>
                </c:pt>
                <c:pt idx="1">
                  <c:v/>
                </c:pt>
                <c:pt idx="2">
                  <c:v>24.2</c:v>
                </c:pt>
                <c:pt idx="3">
                  <c:v>33.1</c:v>
                </c:pt>
                <c:pt idx="4">
                  <c:v/>
                </c:pt>
                <c:pt idx="5">
                  <c:v>25.3</c:v>
                </c:pt>
                <c:pt idx="6">
                  <c:v>28.3</c:v>
                </c:pt>
                <c:pt idx="7">
                  <c:v>29.8</c:v>
                </c:pt>
                <c:pt idx="8">
                  <c:v>30.4</c:v>
                </c:pt>
                <c:pt idx="9">
                  <c:v/>
                </c:pt>
                <c:pt idx="10">
                  <c:v>27.2</c:v>
                </c:pt>
                <c:pt idx="11">
                  <c:v>32.9</c:v>
                </c:pt>
                <c:pt idx="12">
                  <c:v>27.7</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4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13940000000000001"/>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205"/>
                </c:manualLayout>
              </c:layout>
              <c:showLegendKey val="0"/>
              <c:showVal val="1"/>
              <c:showCatName val="0"/>
              <c:showSerName val="0"/>
            </c:dLbl>
            <c:dLbl>
              <c:idx val="3"/>
              <c:layout>
                <c:manualLayout>
                  <c:x val="0"/>
                  <c:y val="-0.021320000000000002"/>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24600000000000004"/>
                </c:manualLayout>
              </c:layout>
              <c:showLegendKey val="0"/>
              <c:showVal val="1"/>
              <c:showCatName val="0"/>
              <c:showSerName val="0"/>
            </c:dLbl>
            <c:dLbl>
              <c:idx val="6"/>
              <c:layout>
                <c:manualLayout>
                  <c:x val="0"/>
                  <c:y val="-0.034440000000000005"/>
                </c:manualLayout>
              </c:layout>
              <c:showLegendKey val="0"/>
              <c:showVal val="1"/>
              <c:showCatName val="0"/>
              <c:showSerName val="0"/>
            </c:dLbl>
            <c:dLbl>
              <c:idx val="7"/>
              <c:layout>
                <c:manualLayout>
                  <c:x val="0"/>
                  <c:y val="-0.030340000000000002"/>
                </c:manualLayout>
              </c:layout>
              <c:showLegendKey val="0"/>
              <c:showVal val="1"/>
              <c:showCatName val="0"/>
              <c:showSerName val="0"/>
            </c:dLbl>
            <c:dLbl>
              <c:idx val="8"/>
              <c:layout>
                <c:manualLayout>
                  <c:x val="0"/>
                  <c:y val="-0.03362"/>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06478"/>
                </c:manualLayout>
              </c:layout>
              <c:showLegendKey val="0"/>
              <c:showVal val="1"/>
              <c:showCatName val="0"/>
              <c:showSerName val="0"/>
            </c:dLbl>
            <c:dLbl>
              <c:idx val="11"/>
              <c:layout>
                <c:manualLayout>
                  <c:x val="0"/>
                  <c:y val="-0.040180000000000007"/>
                </c:manualLayout>
              </c:layout>
              <c:showLegendKey val="0"/>
              <c:showVal val="1"/>
              <c:showCatName val="0"/>
              <c:showSerName val="0"/>
            </c:dLbl>
            <c:dLbl>
              <c:idx val="12"/>
              <c:layout>
                <c:manualLayout>
                  <c:x val="0"/>
                  <c:y val="-0.01558"/>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1.7</c:v>
                </c:pt>
                <c:pt idx="1">
                  <c:v/>
                </c:pt>
                <c:pt idx="2">
                  <c:v>2.5</c:v>
                </c:pt>
                <c:pt idx="3">
                  <c:v>2.6</c:v>
                </c:pt>
                <c:pt idx="4">
                  <c:v/>
                </c:pt>
                <c:pt idx="5">
                  <c:v>3.0</c:v>
                </c:pt>
                <c:pt idx="6">
                  <c:v>4.2</c:v>
                </c:pt>
                <c:pt idx="7">
                  <c:v>3.7</c:v>
                </c:pt>
                <c:pt idx="8">
                  <c:v>4.1</c:v>
                </c:pt>
                <c:pt idx="9">
                  <c:v/>
                </c:pt>
                <c:pt idx="10">
                  <c:v>7.9</c:v>
                </c:pt>
                <c:pt idx="11">
                  <c:v>4.9</c:v>
                </c:pt>
                <c:pt idx="12">
                  <c:v>1.9</c:v>
                </c:pt>
              </c:numLit>
            </c:plus>
            <c:minus>
              <c:numLit>
                <c:formatCode>General</c:formatCode>
                <c:ptCount val="13"/>
                <c:pt idx="0">
                  <c:v>1.6</c:v>
                </c:pt>
                <c:pt idx="1">
                  <c:v/>
                </c:pt>
                <c:pt idx="2">
                  <c:v>2.4</c:v>
                </c:pt>
                <c:pt idx="3">
                  <c:v>2.5</c:v>
                </c:pt>
                <c:pt idx="4">
                  <c:v/>
                </c:pt>
                <c:pt idx="5">
                  <c:v>3.0</c:v>
                </c:pt>
                <c:pt idx="6">
                  <c:v>4.1</c:v>
                </c:pt>
                <c:pt idx="7">
                  <c:v>3.6</c:v>
                </c:pt>
                <c:pt idx="8">
                  <c:v>4.0</c:v>
                </c:pt>
                <c:pt idx="9">
                  <c:v/>
                </c:pt>
                <c:pt idx="10">
                  <c:v>7.4</c:v>
                </c:pt>
                <c:pt idx="11">
                  <c:v>5.1</c:v>
                </c:pt>
                <c:pt idx="12">
                  <c:v>1.9</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43.0</c:v>
                </c:pt>
                <c:pt idx="1">
                  <c:v/>
                </c:pt>
                <c:pt idx="2">
                  <c:v>31.2</c:v>
                </c:pt>
                <c:pt idx="3">
                  <c:v>55.5</c:v>
                </c:pt>
                <c:pt idx="4">
                  <c:v/>
                </c:pt>
                <c:pt idx="5">
                  <c:v>38.9</c:v>
                </c:pt>
                <c:pt idx="6">
                  <c:v>42.6</c:v>
                </c:pt>
                <c:pt idx="7">
                  <c:v>44.7</c:v>
                </c:pt>
                <c:pt idx="8">
                  <c:v>45.9</c:v>
                </c:pt>
                <c:pt idx="9">
                  <c:v/>
                </c:pt>
                <c:pt idx="10">
                  <c:v>39.0</c:v>
                </c:pt>
                <c:pt idx="11">
                  <c:v>55.5</c:v>
                </c:pt>
                <c:pt idx="12">
                  <c:v>41.0</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4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10660000000000001"/>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13940000000000001"/>
                </c:manualLayout>
              </c:layout>
              <c:showLegendKey val="0"/>
              <c:showVal val="1"/>
              <c:showCatName val="0"/>
              <c:showSerName val="0"/>
            </c:dLbl>
            <c:dLbl>
              <c:idx val="3"/>
              <c:layout>
                <c:manualLayout>
                  <c:x val="0"/>
                  <c:y val="-0.014760000000000002"/>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18040000000000004"/>
                </c:manualLayout>
              </c:layout>
              <c:showLegendKey val="0"/>
              <c:showVal val="1"/>
              <c:showCatName val="0"/>
              <c:showSerName val="0"/>
            </c:dLbl>
            <c:dLbl>
              <c:idx val="6"/>
              <c:layout>
                <c:manualLayout>
                  <c:x val="0"/>
                  <c:y val="-0.018860000000000002"/>
                </c:manualLayout>
              </c:layout>
              <c:showLegendKey val="0"/>
              <c:showVal val="1"/>
              <c:showCatName val="0"/>
              <c:showSerName val="0"/>
            </c:dLbl>
            <c:dLbl>
              <c:idx val="7"/>
              <c:layout>
                <c:manualLayout>
                  <c:x val="0"/>
                  <c:y val="-0.01968"/>
                </c:manualLayout>
              </c:layout>
              <c:showLegendKey val="0"/>
              <c:showVal val="1"/>
              <c:showCatName val="0"/>
              <c:showSerName val="0"/>
            </c:dLbl>
            <c:dLbl>
              <c:idx val="8"/>
              <c:layout>
                <c:manualLayout>
                  <c:x val="0"/>
                  <c:y val="-0.02542"/>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05822"/>
                </c:manualLayout>
              </c:layout>
              <c:showLegendKey val="0"/>
              <c:showVal val="1"/>
              <c:showCatName val="0"/>
              <c:showSerName val="0"/>
            </c:dLbl>
            <c:dLbl>
              <c:idx val="11"/>
              <c:layout>
                <c:manualLayout>
                  <c:x val="0"/>
                  <c:y val="-0.03198"/>
                </c:manualLayout>
              </c:layout>
              <c:showLegendKey val="0"/>
              <c:showVal val="1"/>
              <c:showCatName val="0"/>
              <c:showSerName val="0"/>
            </c:dLbl>
            <c:dLbl>
              <c:idx val="12"/>
              <c:layout>
                <c:manualLayout>
                  <c:x val="0"/>
                  <c:y val="-0.01148"/>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1.3</c:v>
                </c:pt>
                <c:pt idx="1">
                  <c:v/>
                </c:pt>
                <c:pt idx="2">
                  <c:v>1.7</c:v>
                </c:pt>
                <c:pt idx="3">
                  <c:v>1.8</c:v>
                </c:pt>
                <c:pt idx="4">
                  <c:v/>
                </c:pt>
                <c:pt idx="5">
                  <c:v>2.2</c:v>
                </c:pt>
                <c:pt idx="6">
                  <c:v>2.3</c:v>
                </c:pt>
                <c:pt idx="7">
                  <c:v>2.4</c:v>
                </c:pt>
                <c:pt idx="8">
                  <c:v>3.1</c:v>
                </c:pt>
                <c:pt idx="9">
                  <c:v/>
                </c:pt>
                <c:pt idx="10">
                  <c:v>7.1</c:v>
                </c:pt>
                <c:pt idx="11">
                  <c:v>3.9</c:v>
                </c:pt>
                <c:pt idx="12">
                  <c:v>1.4</c:v>
                </c:pt>
              </c:numLit>
            </c:plus>
            <c:minus>
              <c:numLit>
                <c:formatCode>General</c:formatCode>
                <c:ptCount val="13"/>
                <c:pt idx="0">
                  <c:v>1.2</c:v>
                </c:pt>
                <c:pt idx="1">
                  <c:v/>
                </c:pt>
                <c:pt idx="2">
                  <c:v>1.5</c:v>
                </c:pt>
                <c:pt idx="3">
                  <c:v>1.6</c:v>
                </c:pt>
                <c:pt idx="4">
                  <c:v/>
                </c:pt>
                <c:pt idx="5">
                  <c:v>1.9</c:v>
                </c:pt>
                <c:pt idx="6">
                  <c:v>1.9</c:v>
                </c:pt>
                <c:pt idx="7">
                  <c:v>2.1</c:v>
                </c:pt>
                <c:pt idx="8">
                  <c:v>2.6</c:v>
                </c:pt>
                <c:pt idx="9">
                  <c:v/>
                </c:pt>
                <c:pt idx="10">
                  <c:v>4.7</c:v>
                </c:pt>
                <c:pt idx="11">
                  <c:v>3.2</c:v>
                </c:pt>
                <c:pt idx="12">
                  <c:v>1.2</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11.2</c:v>
                </c:pt>
                <c:pt idx="1">
                  <c:v/>
                </c:pt>
                <c:pt idx="2">
                  <c:v>7.7</c:v>
                </c:pt>
                <c:pt idx="3">
                  <c:v>14.8</c:v>
                </c:pt>
                <c:pt idx="4">
                  <c:v/>
                </c:pt>
                <c:pt idx="5">
                  <c:v>10.6</c:v>
                </c:pt>
                <c:pt idx="6">
                  <c:v>10.0</c:v>
                </c:pt>
                <c:pt idx="7">
                  <c:v>12.1</c:v>
                </c:pt>
                <c:pt idx="8">
                  <c:v>11.9</c:v>
                </c:pt>
                <c:pt idx="9">
                  <c:v/>
                </c:pt>
                <c:pt idx="10">
                  <c:v>11.8</c:v>
                </c:pt>
                <c:pt idx="11">
                  <c:v>13.8</c:v>
                </c:pt>
                <c:pt idx="12">
                  <c:v>10.3</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4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065600000000000007"/>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09020000000000002"/>
                </c:manualLayout>
              </c:layout>
              <c:showLegendKey val="0"/>
              <c:showVal val="1"/>
              <c:showCatName val="0"/>
              <c:showSerName val="0"/>
            </c:dLbl>
            <c:dLbl>
              <c:idx val="3"/>
              <c:layout>
                <c:manualLayout>
                  <c:x val="0"/>
                  <c:y val="-0.009020000000000002"/>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0984"/>
                </c:manualLayout>
              </c:layout>
              <c:showLegendKey val="0"/>
              <c:showVal val="1"/>
              <c:showCatName val="0"/>
              <c:showSerName val="0"/>
            </c:dLbl>
            <c:dLbl>
              <c:idx val="6"/>
              <c:layout>
                <c:manualLayout>
                  <c:x val="0"/>
                  <c:y val="-0.01148"/>
                </c:manualLayout>
              </c:layout>
              <c:showLegendKey val="0"/>
              <c:showVal val="1"/>
              <c:showCatName val="0"/>
              <c:showSerName val="0"/>
            </c:dLbl>
            <c:dLbl>
              <c:idx val="7"/>
              <c:layout>
                <c:manualLayout>
                  <c:x val="0"/>
                  <c:y val="-0.013120000000000002"/>
                </c:manualLayout>
              </c:layout>
              <c:showLegendKey val="0"/>
              <c:showVal val="1"/>
              <c:showCatName val="0"/>
              <c:showSerName val="0"/>
            </c:dLbl>
            <c:dLbl>
              <c:idx val="8"/>
              <c:layout>
                <c:manualLayout>
                  <c:x val="0"/>
                  <c:y val="-0.017220000000000003"/>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038540000000000005"/>
                </c:manualLayout>
              </c:layout>
              <c:showLegendKey val="0"/>
              <c:showVal val="1"/>
              <c:showCatName val="0"/>
              <c:showSerName val="0"/>
            </c:dLbl>
            <c:dLbl>
              <c:idx val="11"/>
              <c:layout>
                <c:manualLayout>
                  <c:x val="0"/>
                  <c:y val="-0.024600000000000004"/>
                </c:manualLayout>
              </c:layout>
              <c:showLegendKey val="0"/>
              <c:showVal val="1"/>
              <c:showCatName val="0"/>
              <c:showSerName val="0"/>
            </c:dLbl>
            <c:dLbl>
              <c:idx val="12"/>
              <c:layout>
                <c:manualLayout>
                  <c:x val="0"/>
                  <c:y val="-0.0065600000000000007"/>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0.8</c:v>
                </c:pt>
                <c:pt idx="1">
                  <c:v/>
                </c:pt>
                <c:pt idx="2">
                  <c:v>1.1</c:v>
                </c:pt>
                <c:pt idx="3">
                  <c:v>1.1</c:v>
                </c:pt>
                <c:pt idx="4">
                  <c:v/>
                </c:pt>
                <c:pt idx="5">
                  <c:v>1.2</c:v>
                </c:pt>
                <c:pt idx="6">
                  <c:v>1.4</c:v>
                </c:pt>
                <c:pt idx="7">
                  <c:v>1.6</c:v>
                </c:pt>
                <c:pt idx="8">
                  <c:v>2.1</c:v>
                </c:pt>
                <c:pt idx="9">
                  <c:v/>
                </c:pt>
                <c:pt idx="10">
                  <c:v>4.7</c:v>
                </c:pt>
                <c:pt idx="11">
                  <c:v>3.0</c:v>
                </c:pt>
                <c:pt idx="12">
                  <c:v>0.8</c:v>
                </c:pt>
              </c:numLit>
            </c:plus>
            <c:minus>
              <c:numLit>
                <c:formatCode>General</c:formatCode>
                <c:ptCount val="13"/>
                <c:pt idx="0">
                  <c:v>0.7</c:v>
                </c:pt>
                <c:pt idx="1">
                  <c:v/>
                </c:pt>
                <c:pt idx="2">
                  <c:v>1.0</c:v>
                </c:pt>
                <c:pt idx="3">
                  <c:v>0.9</c:v>
                </c:pt>
                <c:pt idx="4">
                  <c:v/>
                </c:pt>
                <c:pt idx="5">
                  <c:v>1.0</c:v>
                </c:pt>
                <c:pt idx="6">
                  <c:v>1.1</c:v>
                </c:pt>
                <c:pt idx="7">
                  <c:v>1.3</c:v>
                </c:pt>
                <c:pt idx="8">
                  <c:v>1.4</c:v>
                </c:pt>
                <c:pt idx="9">
                  <c:v/>
                </c:pt>
                <c:pt idx="10">
                  <c:v>2.4</c:v>
                </c:pt>
                <c:pt idx="11">
                  <c:v>2.2</c:v>
                </c:pt>
                <c:pt idx="12">
                  <c:v>0.6</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4.7</c:v>
                </c:pt>
                <c:pt idx="1">
                  <c:v/>
                </c:pt>
                <c:pt idx="2">
                  <c:v>4.8</c:v>
                </c:pt>
                <c:pt idx="3">
                  <c:v>4.5</c:v>
                </c:pt>
                <c:pt idx="4">
                  <c:v/>
                </c:pt>
                <c:pt idx="5">
                  <c:v>3.7</c:v>
                </c:pt>
                <c:pt idx="6">
                  <c:v>4.1</c:v>
                </c:pt>
                <c:pt idx="7">
                  <c:v>5.8</c:v>
                </c:pt>
                <c:pt idx="8">
                  <c:v>5.0</c:v>
                </c:pt>
                <c:pt idx="9">
                  <c:v/>
                </c:pt>
                <c:pt idx="10">
                  <c:v>4.5</c:v>
                </c:pt>
                <c:pt idx="11">
                  <c:v>7.7</c:v>
                </c:pt>
                <c:pt idx="12">
                  <c:v>4.1</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4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0574"/>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082"/>
                </c:manualLayout>
              </c:layout>
              <c:showLegendKey val="0"/>
              <c:showVal val="1"/>
              <c:showCatName val="0"/>
              <c:showSerName val="0"/>
            </c:dLbl>
            <c:dLbl>
              <c:idx val="3"/>
              <c:layout>
                <c:manualLayout>
                  <c:x val="0"/>
                  <c:y val="-0.00984"/>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10660000000000001"/>
                </c:manualLayout>
              </c:layout>
              <c:showLegendKey val="0"/>
              <c:showVal val="1"/>
              <c:showCatName val="0"/>
              <c:showSerName val="0"/>
            </c:dLbl>
            <c:dLbl>
              <c:idx val="6"/>
              <c:layout>
                <c:manualLayout>
                  <c:x val="0"/>
                  <c:y val="-0.01558"/>
                </c:manualLayout>
              </c:layout>
              <c:showLegendKey val="0"/>
              <c:showVal val="1"/>
              <c:showCatName val="0"/>
              <c:showSerName val="0"/>
            </c:dLbl>
            <c:dLbl>
              <c:idx val="7"/>
              <c:layout>
                <c:manualLayout>
                  <c:x val="0"/>
                  <c:y val="-0.012300000000000002"/>
                </c:manualLayout>
              </c:layout>
              <c:showLegendKey val="0"/>
              <c:showVal val="1"/>
              <c:showCatName val="0"/>
              <c:showSerName val="0"/>
            </c:dLbl>
            <c:dLbl>
              <c:idx val="8"/>
              <c:layout>
                <c:manualLayout>
                  <c:x val="0"/>
                  <c:y val="-0.01558"/>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0328"/>
                </c:manualLayout>
              </c:layout>
              <c:showLegendKey val="0"/>
              <c:showVal val="1"/>
              <c:showCatName val="0"/>
              <c:showSerName val="0"/>
            </c:dLbl>
            <c:dLbl>
              <c:idx val="11"/>
              <c:layout>
                <c:manualLayout>
                  <c:x val="0"/>
                  <c:y val="-0.024600000000000004"/>
                </c:manualLayout>
              </c:layout>
              <c:showLegendKey val="0"/>
              <c:showVal val="1"/>
              <c:showCatName val="0"/>
              <c:showSerName val="0"/>
            </c:dLbl>
            <c:dLbl>
              <c:idx val="12"/>
              <c:layout>
                <c:manualLayout>
                  <c:x val="0"/>
                  <c:y val="-0.0065600000000000007"/>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0.7</c:v>
                </c:pt>
                <c:pt idx="1">
                  <c:v/>
                </c:pt>
                <c:pt idx="2">
                  <c:v>1.0</c:v>
                </c:pt>
                <c:pt idx="3">
                  <c:v>1.2</c:v>
                </c:pt>
                <c:pt idx="4">
                  <c:v/>
                </c:pt>
                <c:pt idx="5">
                  <c:v>1.3</c:v>
                </c:pt>
                <c:pt idx="6">
                  <c:v>1.9</c:v>
                </c:pt>
                <c:pt idx="7">
                  <c:v>1.5</c:v>
                </c:pt>
                <c:pt idx="8">
                  <c:v>1.9</c:v>
                </c:pt>
                <c:pt idx="9">
                  <c:v/>
                </c:pt>
                <c:pt idx="10">
                  <c:v>4.0</c:v>
                </c:pt>
                <c:pt idx="11">
                  <c:v>3.0</c:v>
                </c:pt>
                <c:pt idx="12">
                  <c:v>0.8</c:v>
                </c:pt>
              </c:numLit>
            </c:plus>
            <c:minus>
              <c:numLit>
                <c:formatCode>General</c:formatCode>
                <c:ptCount val="13"/>
                <c:pt idx="0">
                  <c:v>0.6</c:v>
                </c:pt>
                <c:pt idx="1">
                  <c:v/>
                </c:pt>
                <c:pt idx="2">
                  <c:v>0.8</c:v>
                </c:pt>
                <c:pt idx="3">
                  <c:v>1.0</c:v>
                </c:pt>
                <c:pt idx="4">
                  <c:v/>
                </c:pt>
                <c:pt idx="5">
                  <c:v>1.0</c:v>
                </c:pt>
                <c:pt idx="6">
                  <c:v>1.3</c:v>
                </c:pt>
                <c:pt idx="7">
                  <c:v>1.1</c:v>
                </c:pt>
                <c:pt idx="8">
                  <c:v>1.3</c:v>
                </c:pt>
                <c:pt idx="9">
                  <c:v/>
                </c:pt>
                <c:pt idx="10">
                  <c:v>2.0</c:v>
                </c:pt>
                <c:pt idx="11">
                  <c:v>2.2</c:v>
                </c:pt>
                <c:pt idx="12">
                  <c:v>0.6</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3.9</c:v>
                </c:pt>
                <c:pt idx="1">
                  <c:v/>
                </c:pt>
                <c:pt idx="2">
                  <c:v>3.2</c:v>
                </c:pt>
                <c:pt idx="3">
                  <c:v>4.7</c:v>
                </c:pt>
                <c:pt idx="4">
                  <c:v/>
                </c:pt>
                <c:pt idx="5">
                  <c:v>3.8</c:v>
                </c:pt>
                <c:pt idx="6">
                  <c:v>3.3</c:v>
                </c:pt>
                <c:pt idx="7">
                  <c:v>4.3</c:v>
                </c:pt>
                <c:pt idx="8">
                  <c:v>4.1</c:v>
                </c:pt>
                <c:pt idx="9">
                  <c:v/>
                </c:pt>
                <c:pt idx="10">
                  <c:v>3.7</c:v>
                </c:pt>
                <c:pt idx="11">
                  <c:v>6.9</c:v>
                </c:pt>
                <c:pt idx="12">
                  <c:v>3.3</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4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1148"/>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17220000000000003"/>
                </c:manualLayout>
              </c:layout>
              <c:showLegendKey val="0"/>
              <c:showVal val="1"/>
              <c:showCatName val="0"/>
              <c:showSerName val="0"/>
            </c:dLbl>
            <c:dLbl>
              <c:idx val="3"/>
              <c:layout>
                <c:manualLayout>
                  <c:x val="0"/>
                  <c:y val="-0.0164"/>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18040000000000004"/>
                </c:manualLayout>
              </c:layout>
              <c:showLegendKey val="0"/>
              <c:showVal val="1"/>
              <c:showCatName val="0"/>
              <c:showSerName val="0"/>
            </c:dLbl>
            <c:dLbl>
              <c:idx val="6"/>
              <c:layout>
                <c:manualLayout>
                  <c:x val="0"/>
                  <c:y val="-0.022140000000000003"/>
                </c:manualLayout>
              </c:layout>
              <c:showLegendKey val="0"/>
              <c:showVal val="1"/>
              <c:showCatName val="0"/>
              <c:showSerName val="0"/>
            </c:dLbl>
            <c:dLbl>
              <c:idx val="7"/>
              <c:layout>
                <c:manualLayout>
                  <c:x val="0"/>
                  <c:y val="-0.022140000000000003"/>
                </c:manualLayout>
              </c:layout>
              <c:showLegendKey val="0"/>
              <c:showVal val="1"/>
              <c:showCatName val="0"/>
              <c:showSerName val="0"/>
            </c:dLbl>
            <c:dLbl>
              <c:idx val="8"/>
              <c:layout>
                <c:manualLayout>
                  <c:x val="0"/>
                  <c:y val="-0.02706"/>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0369"/>
                </c:manualLayout>
              </c:layout>
              <c:showLegendKey val="0"/>
              <c:showVal val="1"/>
              <c:showCatName val="0"/>
              <c:showSerName val="0"/>
            </c:dLbl>
            <c:dLbl>
              <c:idx val="11"/>
              <c:layout>
                <c:manualLayout>
                  <c:x val="0"/>
                  <c:y val="-0.027880000000000002"/>
                </c:manualLayout>
              </c:layout>
              <c:showLegendKey val="0"/>
              <c:showVal val="1"/>
              <c:showCatName val="0"/>
              <c:showSerName val="0"/>
            </c:dLbl>
            <c:dLbl>
              <c:idx val="12"/>
              <c:layout>
                <c:manualLayout>
                  <c:x val="0"/>
                  <c:y val="-0.013940000000000001"/>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1.4</c:v>
                </c:pt>
                <c:pt idx="1">
                  <c:v/>
                </c:pt>
                <c:pt idx="2">
                  <c:v>2.1</c:v>
                </c:pt>
                <c:pt idx="3">
                  <c:v>2.0</c:v>
                </c:pt>
                <c:pt idx="4">
                  <c:v/>
                </c:pt>
                <c:pt idx="5">
                  <c:v>2.2</c:v>
                </c:pt>
                <c:pt idx="6">
                  <c:v>2.7</c:v>
                </c:pt>
                <c:pt idx="7">
                  <c:v>2.7</c:v>
                </c:pt>
                <c:pt idx="8">
                  <c:v>3.3</c:v>
                </c:pt>
                <c:pt idx="9">
                  <c:v/>
                </c:pt>
                <c:pt idx="10">
                  <c:v>4.5</c:v>
                </c:pt>
                <c:pt idx="11">
                  <c:v>3.4</c:v>
                </c:pt>
                <c:pt idx="12">
                  <c:v>1.7</c:v>
                </c:pt>
              </c:numLit>
            </c:plus>
            <c:minus>
              <c:numLit>
                <c:formatCode>General</c:formatCode>
                <c:ptCount val="13"/>
                <c:pt idx="0">
                  <c:v>1.5</c:v>
                </c:pt>
                <c:pt idx="1">
                  <c:v/>
                </c:pt>
                <c:pt idx="2">
                  <c:v>2.2</c:v>
                </c:pt>
                <c:pt idx="3">
                  <c:v>2.1</c:v>
                </c:pt>
                <c:pt idx="4">
                  <c:v/>
                </c:pt>
                <c:pt idx="5">
                  <c:v>2.3</c:v>
                </c:pt>
                <c:pt idx="6">
                  <c:v>2.9</c:v>
                </c:pt>
                <c:pt idx="7">
                  <c:v>3.0</c:v>
                </c:pt>
                <c:pt idx="8">
                  <c:v>3.8</c:v>
                </c:pt>
                <c:pt idx="9">
                  <c:v/>
                </c:pt>
                <c:pt idx="10">
                  <c:v>6.2</c:v>
                </c:pt>
                <c:pt idx="11">
                  <c:v>3.9</c:v>
                </c:pt>
                <c:pt idx="12">
                  <c:v>1.8</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78.2</c:v>
                </c:pt>
                <c:pt idx="1">
                  <c:v/>
                </c:pt>
                <c:pt idx="2">
                  <c:v>80.2</c:v>
                </c:pt>
                <c:pt idx="3">
                  <c:v>76.1</c:v>
                </c:pt>
                <c:pt idx="4">
                  <c:v/>
                </c:pt>
                <c:pt idx="5">
                  <c:v>79.4</c:v>
                </c:pt>
                <c:pt idx="6">
                  <c:v>77.1</c:v>
                </c:pt>
                <c:pt idx="7">
                  <c:v>80.0</c:v>
                </c:pt>
                <c:pt idx="8">
                  <c:v>76.5</c:v>
                </c:pt>
                <c:pt idx="9">
                  <c:v/>
                </c:pt>
                <c:pt idx="10">
                  <c:v>85.5</c:v>
                </c:pt>
                <c:pt idx="11">
                  <c:v>79.4</c:v>
                </c:pt>
                <c:pt idx="12">
                  <c:v>77.3</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4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0984"/>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13940000000000001"/>
                </c:manualLayout>
              </c:layout>
              <c:showLegendKey val="0"/>
              <c:showVal val="1"/>
              <c:showCatName val="0"/>
              <c:showSerName val="0"/>
            </c:dLbl>
            <c:dLbl>
              <c:idx val="3"/>
              <c:layout>
                <c:manualLayout>
                  <c:x val="0"/>
                  <c:y val="-0.012300000000000002"/>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14760000000000002"/>
                </c:manualLayout>
              </c:layout>
              <c:showLegendKey val="0"/>
              <c:showVal val="1"/>
              <c:showCatName val="0"/>
              <c:showSerName val="0"/>
            </c:dLbl>
            <c:dLbl>
              <c:idx val="6"/>
              <c:layout>
                <c:manualLayout>
                  <c:x val="0"/>
                  <c:y val="-0.021320000000000002"/>
                </c:manualLayout>
              </c:layout>
              <c:showLegendKey val="0"/>
              <c:showVal val="1"/>
              <c:showCatName val="0"/>
              <c:showSerName val="0"/>
            </c:dLbl>
            <c:dLbl>
              <c:idx val="7"/>
              <c:layout>
                <c:manualLayout>
                  <c:x val="0"/>
                  <c:y val="-0.017220000000000003"/>
                </c:manualLayout>
              </c:layout>
              <c:showLegendKey val="0"/>
              <c:showVal val="1"/>
              <c:showCatName val="0"/>
              <c:showSerName val="0"/>
            </c:dLbl>
            <c:dLbl>
              <c:idx val="8"/>
              <c:layout>
                <c:manualLayout>
                  <c:x val="0"/>
                  <c:y val="-0.0205"/>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04182"/>
                </c:manualLayout>
              </c:layout>
              <c:showLegendKey val="0"/>
              <c:showVal val="1"/>
              <c:showCatName val="0"/>
              <c:showSerName val="0"/>
            </c:dLbl>
            <c:dLbl>
              <c:idx val="11"/>
              <c:layout>
                <c:manualLayout>
                  <c:x val="0"/>
                  <c:y val="-0.0205"/>
                </c:manualLayout>
              </c:layout>
              <c:showLegendKey val="0"/>
              <c:showVal val="1"/>
              <c:showCatName val="0"/>
              <c:showSerName val="0"/>
            </c:dLbl>
            <c:dLbl>
              <c:idx val="12"/>
              <c:layout>
                <c:manualLayout>
                  <c:x val="0"/>
                  <c:y val="-0.010660000000000001"/>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1.2</c:v>
                </c:pt>
                <c:pt idx="1">
                  <c:v/>
                </c:pt>
                <c:pt idx="2">
                  <c:v>1.7</c:v>
                </c:pt>
                <c:pt idx="3">
                  <c:v>1.5</c:v>
                </c:pt>
                <c:pt idx="4">
                  <c:v/>
                </c:pt>
                <c:pt idx="5">
                  <c:v>1.8</c:v>
                </c:pt>
                <c:pt idx="6">
                  <c:v>2.6</c:v>
                </c:pt>
                <c:pt idx="7">
                  <c:v>2.1</c:v>
                </c:pt>
                <c:pt idx="8">
                  <c:v>2.5</c:v>
                </c:pt>
                <c:pt idx="9">
                  <c:v/>
                </c:pt>
                <c:pt idx="10">
                  <c:v>5.1</c:v>
                </c:pt>
                <c:pt idx="11">
                  <c:v>2.5</c:v>
                </c:pt>
                <c:pt idx="12">
                  <c:v>1.3</c:v>
                </c:pt>
              </c:numLit>
            </c:plus>
            <c:minus>
              <c:numLit>
                <c:formatCode>General</c:formatCode>
                <c:ptCount val="13"/>
                <c:pt idx="0">
                  <c:v>1.2</c:v>
                </c:pt>
                <c:pt idx="1">
                  <c:v/>
                </c:pt>
                <c:pt idx="2">
                  <c:v>1.9</c:v>
                </c:pt>
                <c:pt idx="3">
                  <c:v>1.7</c:v>
                </c:pt>
                <c:pt idx="4">
                  <c:v/>
                </c:pt>
                <c:pt idx="5">
                  <c:v>1.9</c:v>
                </c:pt>
                <c:pt idx="6">
                  <c:v>3.1</c:v>
                </c:pt>
                <c:pt idx="7">
                  <c:v>2.5</c:v>
                </c:pt>
                <c:pt idx="8">
                  <c:v>3.0</c:v>
                </c:pt>
                <c:pt idx="9">
                  <c:v/>
                </c:pt>
                <c:pt idx="10">
                  <c:v>6.2</c:v>
                </c:pt>
                <c:pt idx="11">
                  <c:v>3.0</c:v>
                </c:pt>
                <c:pt idx="12">
                  <c:v>1.3</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87.9</c:v>
                </c:pt>
                <c:pt idx="1">
                  <c:v/>
                </c:pt>
                <c:pt idx="2">
                  <c:v>87.1</c:v>
                </c:pt>
                <c:pt idx="3">
                  <c:v>88.9</c:v>
                </c:pt>
                <c:pt idx="4">
                  <c:v/>
                </c:pt>
                <c:pt idx="5">
                  <c:v>88.8</c:v>
                </c:pt>
                <c:pt idx="6">
                  <c:v>87.9</c:v>
                </c:pt>
                <c:pt idx="7">
                  <c:v>88.1</c:v>
                </c:pt>
                <c:pt idx="8">
                  <c:v>87.1</c:v>
                </c:pt>
                <c:pt idx="9">
                  <c:v/>
                </c:pt>
                <c:pt idx="10">
                  <c:v>78.0</c:v>
                </c:pt>
                <c:pt idx="11">
                  <c:v>87.4</c:v>
                </c:pt>
                <c:pt idx="12">
                  <c:v>88.9</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4a.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14760000000000002"/>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22140000000000003"/>
                </c:manualLayout>
              </c:layout>
              <c:showLegendKey val="0"/>
              <c:showVal val="1"/>
              <c:showCatName val="0"/>
              <c:showSerName val="0"/>
            </c:dLbl>
            <c:dLbl>
              <c:idx val="3"/>
              <c:layout>
                <c:manualLayout>
                  <c:x val="0"/>
                  <c:y val="-0.018040000000000004"/>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2542"/>
                </c:manualLayout>
              </c:layout>
              <c:showLegendKey val="0"/>
              <c:showVal val="1"/>
              <c:showCatName val="0"/>
              <c:showSerName val="0"/>
            </c:dLbl>
            <c:dLbl>
              <c:idx val="6"/>
              <c:layout>
                <c:manualLayout>
                  <c:x val="0"/>
                  <c:y val="-0.02706"/>
                </c:manualLayout>
              </c:layout>
              <c:showLegendKey val="0"/>
              <c:showVal val="1"/>
              <c:showCatName val="0"/>
              <c:showSerName val="0"/>
            </c:dLbl>
            <c:dLbl>
              <c:idx val="7"/>
              <c:layout>
                <c:manualLayout>
                  <c:x val="0"/>
                  <c:y val="-0.02296"/>
                </c:manualLayout>
              </c:layout>
              <c:showLegendKey val="0"/>
              <c:showVal val="1"/>
              <c:showCatName val="0"/>
              <c:showSerName val="0"/>
            </c:dLbl>
            <c:dLbl>
              <c:idx val="8"/>
              <c:layout>
                <c:manualLayout>
                  <c:x val="0"/>
                  <c:y val="-0.036080000000000008"/>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05494"/>
                </c:manualLayout>
              </c:layout>
              <c:showLegendKey val="0"/>
              <c:showVal val="1"/>
              <c:showCatName val="0"/>
              <c:showSerName val="0"/>
            </c:dLbl>
            <c:dLbl>
              <c:idx val="11"/>
              <c:layout>
                <c:manualLayout>
                  <c:x val="0"/>
                  <c:y val="-0.0328"/>
                </c:manualLayout>
              </c:layout>
              <c:showLegendKey val="0"/>
              <c:showVal val="1"/>
              <c:showCatName val="0"/>
              <c:showSerName val="0"/>
            </c:dLbl>
            <c:dLbl>
              <c:idx val="12"/>
              <c:layout>
                <c:manualLayout>
                  <c:x val="0"/>
                  <c:y val="-0.017220000000000003"/>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1.8</c:v>
                </c:pt>
                <c:pt idx="1">
                  <c:v/>
                </c:pt>
                <c:pt idx="2">
                  <c:v>2.7</c:v>
                </c:pt>
                <c:pt idx="3">
                  <c:v>2.2</c:v>
                </c:pt>
                <c:pt idx="4">
                  <c:v/>
                </c:pt>
                <c:pt idx="5">
                  <c:v>3.1</c:v>
                </c:pt>
                <c:pt idx="6">
                  <c:v>3.3</c:v>
                </c:pt>
                <c:pt idx="7">
                  <c:v>2.8</c:v>
                </c:pt>
                <c:pt idx="8">
                  <c:v>4.4</c:v>
                </c:pt>
                <c:pt idx="9">
                  <c:v/>
                </c:pt>
                <c:pt idx="10">
                  <c:v>6.7</c:v>
                </c:pt>
                <c:pt idx="11">
                  <c:v>4.0</c:v>
                </c:pt>
                <c:pt idx="12">
                  <c:v>2.1</c:v>
                </c:pt>
              </c:numLit>
            </c:plus>
            <c:minus>
              <c:numLit>
                <c:formatCode>General</c:formatCode>
                <c:ptCount val="13"/>
                <c:pt idx="0">
                  <c:v>1.8</c:v>
                </c:pt>
                <c:pt idx="1">
                  <c:v/>
                </c:pt>
                <c:pt idx="2">
                  <c:v>2.8</c:v>
                </c:pt>
                <c:pt idx="3">
                  <c:v>2.3</c:v>
                </c:pt>
                <c:pt idx="4">
                  <c:v/>
                </c:pt>
                <c:pt idx="5">
                  <c:v>3.2</c:v>
                </c:pt>
                <c:pt idx="6">
                  <c:v>3.4</c:v>
                </c:pt>
                <c:pt idx="7">
                  <c:v>2.9</c:v>
                </c:pt>
                <c:pt idx="8">
                  <c:v>4.5</c:v>
                </c:pt>
                <c:pt idx="9">
                  <c:v/>
                </c:pt>
                <c:pt idx="10">
                  <c:v>6.6</c:v>
                </c:pt>
                <c:pt idx="11">
                  <c:v>4.2</c:v>
                </c:pt>
                <c:pt idx="12">
                  <c:v>2.2</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60.2</c:v>
                </c:pt>
                <c:pt idx="1">
                  <c:v/>
                </c:pt>
                <c:pt idx="2">
                  <c:v>55.8</c:v>
                </c:pt>
                <c:pt idx="3">
                  <c:v>64.8</c:v>
                </c:pt>
                <c:pt idx="4">
                  <c:v/>
                </c:pt>
                <c:pt idx="5">
                  <c:v>56.8</c:v>
                </c:pt>
                <c:pt idx="6">
                  <c:v>59.2</c:v>
                </c:pt>
                <c:pt idx="7">
                  <c:v>64.6</c:v>
                </c:pt>
                <c:pt idx="8">
                  <c:v>60.2</c:v>
                </c:pt>
                <c:pt idx="9">
                  <c:v/>
                </c:pt>
                <c:pt idx="10">
                  <c:v>48.8</c:v>
                </c:pt>
                <c:pt idx="11">
                  <c:v>60.4</c:v>
                </c:pt>
                <c:pt idx="12">
                  <c:v>60.6</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4b.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13940000000000001"/>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18860000000000002"/>
                </c:manualLayout>
              </c:layout>
              <c:showLegendKey val="0"/>
              <c:showVal val="1"/>
              <c:showCatName val="0"/>
              <c:showSerName val="0"/>
            </c:dLbl>
            <c:dLbl>
              <c:idx val="3"/>
              <c:layout>
                <c:manualLayout>
                  <c:x val="0"/>
                  <c:y val="-0.018040000000000004"/>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2296"/>
                </c:manualLayout>
              </c:layout>
              <c:showLegendKey val="0"/>
              <c:showVal val="1"/>
              <c:showCatName val="0"/>
              <c:showSerName val="0"/>
            </c:dLbl>
            <c:dLbl>
              <c:idx val="6"/>
              <c:layout>
                <c:manualLayout>
                  <c:x val="0"/>
                  <c:y val="-0.030340000000000002"/>
                </c:manualLayout>
              </c:layout>
              <c:showLegendKey val="0"/>
              <c:showVal val="1"/>
              <c:showCatName val="0"/>
              <c:showSerName val="0"/>
            </c:dLbl>
            <c:dLbl>
              <c:idx val="7"/>
              <c:layout>
                <c:manualLayout>
                  <c:x val="0"/>
                  <c:y val="-0.02296"/>
                </c:manualLayout>
              </c:layout>
              <c:showLegendKey val="0"/>
              <c:showVal val="1"/>
              <c:showCatName val="0"/>
              <c:showSerName val="0"/>
            </c:dLbl>
            <c:dLbl>
              <c:idx val="8"/>
              <c:layout>
                <c:manualLayout>
                  <c:x val="0"/>
                  <c:y val="-0.03526"/>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047560000000000005"/>
                </c:manualLayout>
              </c:layout>
              <c:showLegendKey val="0"/>
              <c:showVal val="1"/>
              <c:showCatName val="0"/>
              <c:showSerName val="0"/>
            </c:dLbl>
            <c:dLbl>
              <c:idx val="11"/>
              <c:layout>
                <c:manualLayout>
                  <c:x val="0"/>
                  <c:y val="-0.038540000000000005"/>
                </c:manualLayout>
              </c:layout>
              <c:showLegendKey val="0"/>
              <c:showVal val="1"/>
              <c:showCatName val="0"/>
              <c:showSerName val="0"/>
            </c:dLbl>
            <c:dLbl>
              <c:idx val="12"/>
              <c:layout>
                <c:manualLayout>
                  <c:x val="0"/>
                  <c:y val="-0.01558"/>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1.7</c:v>
                </c:pt>
                <c:pt idx="1">
                  <c:v/>
                </c:pt>
                <c:pt idx="2">
                  <c:v>2.3</c:v>
                </c:pt>
                <c:pt idx="3">
                  <c:v>2.2</c:v>
                </c:pt>
                <c:pt idx="4">
                  <c:v/>
                </c:pt>
                <c:pt idx="5">
                  <c:v>2.8</c:v>
                </c:pt>
                <c:pt idx="6">
                  <c:v>3.7</c:v>
                </c:pt>
                <c:pt idx="7">
                  <c:v>2.8</c:v>
                </c:pt>
                <c:pt idx="8">
                  <c:v>4.3</c:v>
                </c:pt>
                <c:pt idx="9">
                  <c:v/>
                </c:pt>
                <c:pt idx="10">
                  <c:v>5.8</c:v>
                </c:pt>
                <c:pt idx="11">
                  <c:v>4.7</c:v>
                </c:pt>
                <c:pt idx="12">
                  <c:v>1.9</c:v>
                </c:pt>
              </c:numLit>
            </c:plus>
            <c:minus>
              <c:numLit>
                <c:formatCode>General</c:formatCode>
                <c:ptCount val="13"/>
                <c:pt idx="0">
                  <c:v>1.8</c:v>
                </c:pt>
                <c:pt idx="1">
                  <c:v/>
                </c:pt>
                <c:pt idx="2">
                  <c:v>2.4</c:v>
                </c:pt>
                <c:pt idx="3">
                  <c:v>2.3</c:v>
                </c:pt>
                <c:pt idx="4">
                  <c:v/>
                </c:pt>
                <c:pt idx="5">
                  <c:v>3.0</c:v>
                </c:pt>
                <c:pt idx="6">
                  <c:v>4.0</c:v>
                </c:pt>
                <c:pt idx="7">
                  <c:v>3.0</c:v>
                </c:pt>
                <c:pt idx="8">
                  <c:v>4.7</c:v>
                </c:pt>
                <c:pt idx="9">
                  <c:v/>
                </c:pt>
                <c:pt idx="10">
                  <c:v>6.4</c:v>
                </c:pt>
                <c:pt idx="11">
                  <c:v>5.0</c:v>
                </c:pt>
                <c:pt idx="12">
                  <c:v>2.1</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73.0</c:v>
                </c:pt>
                <c:pt idx="1">
                  <c:v/>
                </c:pt>
                <c:pt idx="2">
                  <c:v>74.3</c:v>
                </c:pt>
                <c:pt idx="3">
                  <c:v>71.8</c:v>
                </c:pt>
                <c:pt idx="4">
                  <c:v/>
                </c:pt>
                <c:pt idx="5">
                  <c:v>71.2</c:v>
                </c:pt>
                <c:pt idx="6">
                  <c:v>72.7</c:v>
                </c:pt>
                <c:pt idx="7">
                  <c:v>76.1</c:v>
                </c:pt>
                <c:pt idx="8">
                  <c:v>72.8</c:v>
                </c:pt>
                <c:pt idx="9">
                  <c:v/>
                </c:pt>
                <c:pt idx="10">
                  <c:v>68.6</c:v>
                </c:pt>
                <c:pt idx="11">
                  <c:v>60.1</c:v>
                </c:pt>
                <c:pt idx="12">
                  <c:v>76.0</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4c.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13940000000000001"/>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21320000000000002"/>
                </c:manualLayout>
              </c:layout>
              <c:showLegendKey val="0"/>
              <c:showVal val="1"/>
              <c:showCatName val="0"/>
              <c:showSerName val="0"/>
            </c:dLbl>
            <c:dLbl>
              <c:idx val="3"/>
              <c:layout>
                <c:manualLayout>
                  <c:x val="0"/>
                  <c:y val="-0.0205"/>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24600000000000004"/>
                </c:manualLayout>
              </c:layout>
              <c:showLegendKey val="0"/>
              <c:showVal val="1"/>
              <c:showCatName val="0"/>
              <c:showSerName val="0"/>
            </c:dLbl>
            <c:dLbl>
              <c:idx val="6"/>
              <c:layout>
                <c:manualLayout>
                  <c:x val="0"/>
                  <c:y val="-0.03362"/>
                </c:manualLayout>
              </c:layout>
              <c:showLegendKey val="0"/>
              <c:showVal val="1"/>
              <c:showCatName val="0"/>
              <c:showSerName val="0"/>
            </c:dLbl>
            <c:dLbl>
              <c:idx val="7"/>
              <c:layout>
                <c:manualLayout>
                  <c:x val="0"/>
                  <c:y val="-0.02296"/>
                </c:manualLayout>
              </c:layout>
              <c:showLegendKey val="0"/>
              <c:showVal val="1"/>
              <c:showCatName val="0"/>
              <c:showSerName val="0"/>
            </c:dLbl>
            <c:dLbl>
              <c:idx val="8"/>
              <c:layout>
                <c:manualLayout>
                  <c:x val="0"/>
                  <c:y val="-0.037720000000000004"/>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061500000000000006"/>
                </c:manualLayout>
              </c:layout>
              <c:showLegendKey val="0"/>
              <c:showVal val="1"/>
              <c:showCatName val="0"/>
              <c:showSerName val="0"/>
            </c:dLbl>
            <c:dLbl>
              <c:idx val="11"/>
              <c:layout>
                <c:manualLayout>
                  <c:x val="0"/>
                  <c:y val="-0.038540000000000005"/>
                </c:manualLayout>
              </c:layout>
              <c:showLegendKey val="0"/>
              <c:showVal val="1"/>
              <c:showCatName val="0"/>
              <c:showSerName val="0"/>
            </c:dLbl>
            <c:dLbl>
              <c:idx val="12"/>
              <c:layout>
                <c:manualLayout>
                  <c:x val="0"/>
                  <c:y val="-0.017220000000000003"/>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1.7</c:v>
                </c:pt>
                <c:pt idx="1">
                  <c:v/>
                </c:pt>
                <c:pt idx="2">
                  <c:v>2.6</c:v>
                </c:pt>
                <c:pt idx="3">
                  <c:v>2.5</c:v>
                </c:pt>
                <c:pt idx="4">
                  <c:v/>
                </c:pt>
                <c:pt idx="5">
                  <c:v>3.0</c:v>
                </c:pt>
                <c:pt idx="6">
                  <c:v>4.1</c:v>
                </c:pt>
                <c:pt idx="7">
                  <c:v>2.8</c:v>
                </c:pt>
                <c:pt idx="8">
                  <c:v>4.6</c:v>
                </c:pt>
                <c:pt idx="9">
                  <c:v/>
                </c:pt>
                <c:pt idx="10">
                  <c:v>7.5</c:v>
                </c:pt>
                <c:pt idx="11">
                  <c:v>4.7</c:v>
                </c:pt>
                <c:pt idx="12">
                  <c:v>2.1</c:v>
                </c:pt>
              </c:numLit>
            </c:plus>
            <c:minus>
              <c:numLit>
                <c:formatCode>General</c:formatCode>
                <c:ptCount val="13"/>
                <c:pt idx="0">
                  <c:v>1.8</c:v>
                </c:pt>
                <c:pt idx="1">
                  <c:v/>
                </c:pt>
                <c:pt idx="2">
                  <c:v>2.7</c:v>
                </c:pt>
                <c:pt idx="3">
                  <c:v>2.4</c:v>
                </c:pt>
                <c:pt idx="4">
                  <c:v/>
                </c:pt>
                <c:pt idx="5">
                  <c:v>3.0</c:v>
                </c:pt>
                <c:pt idx="6">
                  <c:v>4.0</c:v>
                </c:pt>
                <c:pt idx="7">
                  <c:v>2.8</c:v>
                </c:pt>
                <c:pt idx="8">
                  <c:v>4.6</c:v>
                </c:pt>
                <c:pt idx="9">
                  <c:v/>
                </c:pt>
                <c:pt idx="10">
                  <c:v>6.9</c:v>
                </c:pt>
                <c:pt idx="11">
                  <c:v>4.6</c:v>
                </c:pt>
                <c:pt idx="12">
                  <c:v>2.1</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47.2</c:v>
                </c:pt>
                <c:pt idx="1">
                  <c:v/>
                </c:pt>
                <c:pt idx="2">
                  <c:v>47.5</c:v>
                </c:pt>
                <c:pt idx="3">
                  <c:v>46.9</c:v>
                </c:pt>
                <c:pt idx="4">
                  <c:v/>
                </c:pt>
                <c:pt idx="5">
                  <c:v>48.0</c:v>
                </c:pt>
                <c:pt idx="6">
                  <c:v>47.1</c:v>
                </c:pt>
                <c:pt idx="7">
                  <c:v>48.2</c:v>
                </c:pt>
                <c:pt idx="8">
                  <c:v>45.7</c:v>
                </c:pt>
                <c:pt idx="9">
                  <c:v/>
                </c:pt>
                <c:pt idx="10">
                  <c:v>35.9</c:v>
                </c:pt>
                <c:pt idx="11">
                  <c:v>42.1</c:v>
                </c:pt>
                <c:pt idx="12">
                  <c:v>48.8</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4d.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12300000000000002"/>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18860000000000002"/>
                </c:manualLayout>
              </c:layout>
              <c:showLegendKey val="0"/>
              <c:showVal val="1"/>
              <c:showCatName val="0"/>
              <c:showSerName val="0"/>
            </c:dLbl>
            <c:dLbl>
              <c:idx val="3"/>
              <c:layout>
                <c:manualLayout>
                  <c:x val="0"/>
                  <c:y val="-0.013120000000000002"/>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1968"/>
                </c:manualLayout>
              </c:layout>
              <c:showLegendKey val="0"/>
              <c:showVal val="1"/>
              <c:showCatName val="0"/>
              <c:showSerName val="0"/>
            </c:dLbl>
            <c:dLbl>
              <c:idx val="6"/>
              <c:layout>
                <c:manualLayout>
                  <c:x val="0"/>
                  <c:y val="-0.026240000000000003"/>
                </c:manualLayout>
              </c:layout>
              <c:showLegendKey val="0"/>
              <c:showVal val="1"/>
              <c:showCatName val="0"/>
              <c:showSerName val="0"/>
            </c:dLbl>
            <c:dLbl>
              <c:idx val="7"/>
              <c:layout>
                <c:manualLayout>
                  <c:x val="0"/>
                  <c:y val="-0.018040000000000004"/>
                </c:manualLayout>
              </c:layout>
              <c:showLegendKey val="0"/>
              <c:showVal val="1"/>
              <c:showCatName val="0"/>
              <c:showSerName val="0"/>
            </c:dLbl>
            <c:dLbl>
              <c:idx val="8"/>
              <c:layout>
                <c:manualLayout>
                  <c:x val="0"/>
                  <c:y val="-0.02542"/>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04182"/>
                </c:manualLayout>
              </c:layout>
              <c:showLegendKey val="0"/>
              <c:showVal val="1"/>
              <c:showCatName val="0"/>
              <c:showSerName val="0"/>
            </c:dLbl>
            <c:dLbl>
              <c:idx val="11"/>
              <c:layout>
                <c:manualLayout>
                  <c:x val="0"/>
                  <c:y val="-0.030340000000000002"/>
                </c:manualLayout>
              </c:layout>
              <c:showLegendKey val="0"/>
              <c:showVal val="1"/>
              <c:showCatName val="0"/>
              <c:showSerName val="0"/>
            </c:dLbl>
            <c:dLbl>
              <c:idx val="12"/>
              <c:layout>
                <c:manualLayout>
                  <c:x val="0"/>
                  <c:y val="-0.012300000000000002"/>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1.5</c:v>
                </c:pt>
                <c:pt idx="1">
                  <c:v/>
                </c:pt>
                <c:pt idx="2">
                  <c:v>2.3</c:v>
                </c:pt>
                <c:pt idx="3">
                  <c:v>1.6</c:v>
                </c:pt>
                <c:pt idx="4">
                  <c:v/>
                </c:pt>
                <c:pt idx="5">
                  <c:v>2.4</c:v>
                </c:pt>
                <c:pt idx="6">
                  <c:v>3.2</c:v>
                </c:pt>
                <c:pt idx="7">
                  <c:v>2.2</c:v>
                </c:pt>
                <c:pt idx="8">
                  <c:v>3.1</c:v>
                </c:pt>
                <c:pt idx="9">
                  <c:v/>
                </c:pt>
                <c:pt idx="10">
                  <c:v>5.1</c:v>
                </c:pt>
                <c:pt idx="11">
                  <c:v>3.7</c:v>
                </c:pt>
                <c:pt idx="12">
                  <c:v>1.5</c:v>
                </c:pt>
              </c:numLit>
            </c:plus>
            <c:minus>
              <c:numLit>
                <c:formatCode>General</c:formatCode>
                <c:ptCount val="13"/>
                <c:pt idx="0">
                  <c:v>1.6</c:v>
                </c:pt>
                <c:pt idx="1">
                  <c:v/>
                </c:pt>
                <c:pt idx="2">
                  <c:v>2.5</c:v>
                </c:pt>
                <c:pt idx="3">
                  <c:v>1.8</c:v>
                </c:pt>
                <c:pt idx="4">
                  <c:v/>
                </c:pt>
                <c:pt idx="5">
                  <c:v>2.9</c:v>
                </c:pt>
                <c:pt idx="6">
                  <c:v>3.7</c:v>
                </c:pt>
                <c:pt idx="7">
                  <c:v>2.6</c:v>
                </c:pt>
                <c:pt idx="8">
                  <c:v>3.6</c:v>
                </c:pt>
                <c:pt idx="9">
                  <c:v/>
                </c:pt>
                <c:pt idx="10">
                  <c:v>6.0</c:v>
                </c:pt>
                <c:pt idx="11">
                  <c:v>4.1</c:v>
                </c:pt>
                <c:pt idx="12">
                  <c:v>1.6</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83.2</c:v>
                </c:pt>
                <c:pt idx="1">
                  <c:v/>
                </c:pt>
                <c:pt idx="2">
                  <c:v>81.5</c:v>
                </c:pt>
                <c:pt idx="3">
                  <c:v>85.0</c:v>
                </c:pt>
                <c:pt idx="4">
                  <c:v/>
                </c:pt>
                <c:pt idx="5">
                  <c:v>82.7</c:v>
                </c:pt>
                <c:pt idx="6">
                  <c:v>82.7</c:v>
                </c:pt>
                <c:pt idx="7">
                  <c:v>86.1</c:v>
                </c:pt>
                <c:pt idx="8">
                  <c:v>81.6</c:v>
                </c:pt>
                <c:pt idx="9">
                  <c:v/>
                </c:pt>
                <c:pt idx="10">
                  <c:v>75.6</c:v>
                </c:pt>
                <c:pt idx="11">
                  <c:v>76.1</c:v>
                </c:pt>
                <c:pt idx="12">
                  <c:v>85.6</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4e.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10660000000000001"/>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17220000000000003"/>
                </c:manualLayout>
              </c:layout>
              <c:showLegendKey val="0"/>
              <c:showVal val="1"/>
              <c:showCatName val="0"/>
              <c:showSerName val="0"/>
            </c:dLbl>
            <c:dLbl>
              <c:idx val="3"/>
              <c:layout>
                <c:manualLayout>
                  <c:x val="0"/>
                  <c:y val="-0.01558"/>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22140000000000003"/>
                </c:manualLayout>
              </c:layout>
              <c:showLegendKey val="0"/>
              <c:showVal val="1"/>
              <c:showCatName val="0"/>
              <c:showSerName val="0"/>
            </c:dLbl>
            <c:dLbl>
              <c:idx val="6"/>
              <c:layout>
                <c:manualLayout>
                  <c:x val="0"/>
                  <c:y val="-0.02296"/>
                </c:manualLayout>
              </c:layout>
              <c:showLegendKey val="0"/>
              <c:showVal val="1"/>
              <c:showCatName val="0"/>
              <c:showSerName val="0"/>
            </c:dLbl>
            <c:dLbl>
              <c:idx val="7"/>
              <c:layout>
                <c:manualLayout>
                  <c:x val="0"/>
                  <c:y val="-0.021320000000000002"/>
                </c:manualLayout>
              </c:layout>
              <c:showLegendKey val="0"/>
              <c:showVal val="1"/>
              <c:showCatName val="0"/>
              <c:showSerName val="0"/>
            </c:dLbl>
            <c:dLbl>
              <c:idx val="8"/>
              <c:layout>
                <c:manualLayout>
                  <c:x val="0"/>
                  <c:y val="-0.023780000000000003"/>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061500000000000006"/>
                </c:manualLayout>
              </c:layout>
              <c:showLegendKey val="0"/>
              <c:showVal val="1"/>
              <c:showCatName val="0"/>
              <c:showSerName val="0"/>
            </c:dLbl>
            <c:dLbl>
              <c:idx val="11"/>
              <c:layout>
                <c:manualLayout>
                  <c:x val="0"/>
                  <c:y val="-0.03198"/>
                </c:manualLayout>
              </c:layout>
              <c:showLegendKey val="0"/>
              <c:showVal val="1"/>
              <c:showCatName val="0"/>
              <c:showSerName val="0"/>
            </c:dLbl>
            <c:dLbl>
              <c:idx val="12"/>
              <c:layout>
                <c:manualLayout>
                  <c:x val="0"/>
                  <c:y val="-0.013120000000000002"/>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1.3</c:v>
                </c:pt>
                <c:pt idx="1">
                  <c:v/>
                </c:pt>
                <c:pt idx="2">
                  <c:v>2.1</c:v>
                </c:pt>
                <c:pt idx="3">
                  <c:v>1.9</c:v>
                </c:pt>
                <c:pt idx="4">
                  <c:v/>
                </c:pt>
                <c:pt idx="5">
                  <c:v>2.7</c:v>
                </c:pt>
                <c:pt idx="6">
                  <c:v>2.8</c:v>
                </c:pt>
                <c:pt idx="7">
                  <c:v>2.6</c:v>
                </c:pt>
                <c:pt idx="8">
                  <c:v>2.9</c:v>
                </c:pt>
                <c:pt idx="9">
                  <c:v/>
                </c:pt>
                <c:pt idx="10">
                  <c:v>7.5</c:v>
                </c:pt>
                <c:pt idx="11">
                  <c:v>3.9</c:v>
                </c:pt>
                <c:pt idx="12">
                  <c:v>1.6</c:v>
                </c:pt>
              </c:numLit>
            </c:plus>
            <c:minus>
              <c:numLit>
                <c:formatCode>General</c:formatCode>
                <c:ptCount val="13"/>
                <c:pt idx="0">
                  <c:v>1.3</c:v>
                </c:pt>
                <c:pt idx="1">
                  <c:v/>
                </c:pt>
                <c:pt idx="2">
                  <c:v>1.8</c:v>
                </c:pt>
                <c:pt idx="3">
                  <c:v>1.7</c:v>
                </c:pt>
                <c:pt idx="4">
                  <c:v/>
                </c:pt>
                <c:pt idx="5">
                  <c:v>2.3</c:v>
                </c:pt>
                <c:pt idx="6">
                  <c:v>2.4</c:v>
                </c:pt>
                <c:pt idx="7">
                  <c:v>2.4</c:v>
                </c:pt>
                <c:pt idx="8">
                  <c:v>2.5</c:v>
                </c:pt>
                <c:pt idx="9">
                  <c:v/>
                </c:pt>
                <c:pt idx="10">
                  <c:v>6.0</c:v>
                </c:pt>
                <c:pt idx="11">
                  <c:v>3.3</c:v>
                </c:pt>
                <c:pt idx="12">
                  <c:v>1.4</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16.5</c:v>
                </c:pt>
                <c:pt idx="1">
                  <c:v/>
                </c:pt>
                <c:pt idx="2">
                  <c:v>17.8</c:v>
                </c:pt>
                <c:pt idx="3">
                  <c:v>15.1</c:v>
                </c:pt>
                <c:pt idx="4">
                  <c:v/>
                </c:pt>
                <c:pt idx="5">
                  <c:v>18.4</c:v>
                </c:pt>
                <c:pt idx="6">
                  <c:v>14.6</c:v>
                </c:pt>
                <c:pt idx="7">
                  <c:v>19.0</c:v>
                </c:pt>
                <c:pt idx="8">
                  <c:v>14.2</c:v>
                </c:pt>
                <c:pt idx="9">
                  <c:v/>
                </c:pt>
                <c:pt idx="10">
                  <c:v>20.7</c:v>
                </c:pt>
                <c:pt idx="11">
                  <c:v>19.4</c:v>
                </c:pt>
                <c:pt idx="12">
                  <c:v>15.4</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4f.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082"/>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13940000000000001"/>
                </c:manualLayout>
              </c:layout>
              <c:showLegendKey val="0"/>
              <c:showVal val="1"/>
              <c:showCatName val="0"/>
              <c:showSerName val="0"/>
            </c:dLbl>
            <c:dLbl>
              <c:idx val="3"/>
              <c:layout>
                <c:manualLayout>
                  <c:x val="0"/>
                  <c:y val="-0.010660000000000001"/>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17220000000000003"/>
                </c:manualLayout>
              </c:layout>
              <c:showLegendKey val="0"/>
              <c:showVal val="1"/>
              <c:showCatName val="0"/>
              <c:showSerName val="0"/>
            </c:dLbl>
            <c:dLbl>
              <c:idx val="6"/>
              <c:layout>
                <c:manualLayout>
                  <c:x val="0"/>
                  <c:y val="-0.014760000000000002"/>
                </c:manualLayout>
              </c:layout>
              <c:showLegendKey val="0"/>
              <c:showVal val="1"/>
              <c:showCatName val="0"/>
              <c:showSerName val="0"/>
            </c:dLbl>
            <c:dLbl>
              <c:idx val="7"/>
              <c:layout>
                <c:manualLayout>
                  <c:x val="0"/>
                  <c:y val="-0.0205"/>
                </c:manualLayout>
              </c:layout>
              <c:showLegendKey val="0"/>
              <c:showVal val="1"/>
              <c:showCatName val="0"/>
              <c:showSerName val="0"/>
            </c:dLbl>
            <c:dLbl>
              <c:idx val="8"/>
              <c:layout>
                <c:manualLayout>
                  <c:x val="0"/>
                  <c:y val="-0.017220000000000003"/>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0451"/>
                </c:manualLayout>
              </c:layout>
              <c:showLegendKey val="0"/>
              <c:showVal val="1"/>
              <c:showCatName val="0"/>
              <c:showSerName val="0"/>
            </c:dLbl>
            <c:dLbl>
              <c:idx val="11"/>
              <c:layout>
                <c:manualLayout>
                  <c:x val="0"/>
                  <c:y val="-0.02706"/>
                </c:manualLayout>
              </c:layout>
              <c:showLegendKey val="0"/>
              <c:showVal val="1"/>
              <c:showCatName val="0"/>
              <c:showSerName val="0"/>
            </c:dLbl>
            <c:dLbl>
              <c:idx val="12"/>
              <c:layout>
                <c:manualLayout>
                  <c:x val="0"/>
                  <c:y val="-0.00984"/>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1.0</c:v>
                </c:pt>
                <c:pt idx="1">
                  <c:v/>
                </c:pt>
                <c:pt idx="2">
                  <c:v>1.7</c:v>
                </c:pt>
                <c:pt idx="3">
                  <c:v>1.3</c:v>
                </c:pt>
                <c:pt idx="4">
                  <c:v/>
                </c:pt>
                <c:pt idx="5">
                  <c:v>2.1</c:v>
                </c:pt>
                <c:pt idx="6">
                  <c:v>1.8</c:v>
                </c:pt>
                <c:pt idx="7">
                  <c:v>2.5</c:v>
                </c:pt>
                <c:pt idx="8">
                  <c:v>2.1</c:v>
                </c:pt>
                <c:pt idx="9">
                  <c:v/>
                </c:pt>
                <c:pt idx="10">
                  <c:v>5.5</c:v>
                </c:pt>
                <c:pt idx="11">
                  <c:v>3.3</c:v>
                </c:pt>
                <c:pt idx="12">
                  <c:v>1.2</c:v>
                </c:pt>
              </c:numLit>
            </c:plus>
            <c:minus>
              <c:numLit>
                <c:formatCode>General</c:formatCode>
                <c:ptCount val="13"/>
                <c:pt idx="0">
                  <c:v>0.9</c:v>
                </c:pt>
                <c:pt idx="1">
                  <c:v/>
                </c:pt>
                <c:pt idx="2">
                  <c:v>1.4</c:v>
                </c:pt>
                <c:pt idx="3">
                  <c:v>1.1</c:v>
                </c:pt>
                <c:pt idx="4">
                  <c:v/>
                </c:pt>
                <c:pt idx="5">
                  <c:v>1.7</c:v>
                </c:pt>
                <c:pt idx="6">
                  <c:v>1.5</c:v>
                </c:pt>
                <c:pt idx="7">
                  <c:v>2.0</c:v>
                </c:pt>
                <c:pt idx="8">
                  <c:v>1.6</c:v>
                </c:pt>
                <c:pt idx="9">
                  <c:v/>
                </c:pt>
                <c:pt idx="10">
                  <c:v>3.7</c:v>
                </c:pt>
                <c:pt idx="11">
                  <c:v>2.6</c:v>
                </c:pt>
                <c:pt idx="12">
                  <c:v>1.1</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8.0</c:v>
                </c:pt>
                <c:pt idx="1">
                  <c:v/>
                </c:pt>
                <c:pt idx="2">
                  <c:v>8.6</c:v>
                </c:pt>
                <c:pt idx="3">
                  <c:v>7.4</c:v>
                </c:pt>
                <c:pt idx="4">
                  <c:v/>
                </c:pt>
                <c:pt idx="5">
                  <c:v>8.0</c:v>
                </c:pt>
                <c:pt idx="6">
                  <c:v>7.8</c:v>
                </c:pt>
                <c:pt idx="7">
                  <c:v>10.4</c:v>
                </c:pt>
                <c:pt idx="8">
                  <c:v>5.9</c:v>
                </c:pt>
                <c:pt idx="9">
                  <c:v/>
                </c:pt>
                <c:pt idx="10">
                  <c:v>10.0</c:v>
                </c:pt>
                <c:pt idx="11">
                  <c:v>10.1</c:v>
                </c:pt>
                <c:pt idx="12">
                  <c:v>7.5</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14760000000000002"/>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27880000000000002"/>
                </c:manualLayout>
              </c:layout>
              <c:showLegendKey val="0"/>
              <c:showVal val="1"/>
              <c:showCatName val="0"/>
              <c:showSerName val="0"/>
            </c:dLbl>
            <c:dLbl>
              <c:idx val="3"/>
              <c:layout>
                <c:manualLayout>
                  <c:x val="0"/>
                  <c:y val="-0.014760000000000002"/>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3198"/>
                </c:manualLayout>
              </c:layout>
              <c:showLegendKey val="0"/>
              <c:showVal val="1"/>
              <c:showCatName val="0"/>
              <c:showSerName val="0"/>
            </c:dLbl>
            <c:dLbl>
              <c:idx val="6"/>
              <c:layout>
                <c:manualLayout>
                  <c:x val="0"/>
                  <c:y val="-0.030340000000000002"/>
                </c:manualLayout>
              </c:layout>
              <c:showLegendKey val="0"/>
              <c:showVal val="1"/>
              <c:showCatName val="0"/>
              <c:showSerName val="0"/>
            </c:dLbl>
            <c:dLbl>
              <c:idx val="7"/>
              <c:layout>
                <c:manualLayout>
                  <c:x val="0"/>
                  <c:y val="-0.01968"/>
                </c:manualLayout>
              </c:layout>
              <c:showLegendKey val="0"/>
              <c:showVal val="1"/>
              <c:showCatName val="0"/>
              <c:showSerName val="0"/>
            </c:dLbl>
            <c:dLbl>
              <c:idx val="8"/>
              <c:layout>
                <c:manualLayout>
                  <c:x val="0"/>
                  <c:y val="-0.03936"/>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
                </c:manualLayout>
              </c:layout>
              <c:showLegendKey val="0"/>
              <c:showVal val="1"/>
              <c:showCatName val="0"/>
              <c:showSerName val="0"/>
            </c:dLbl>
            <c:dLbl>
              <c:idx val="11"/>
              <c:layout>
                <c:manualLayout>
                  <c:x val="0"/>
                  <c:y val="-0.041"/>
                </c:manualLayout>
              </c:layout>
              <c:showLegendKey val="0"/>
              <c:showVal val="1"/>
              <c:showCatName val="0"/>
              <c:showSerName val="0"/>
            </c:dLbl>
            <c:dLbl>
              <c:idx val="12"/>
              <c:layout>
                <c:manualLayout>
                  <c:x val="0"/>
                  <c:y val="-0.0164"/>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1.8</c:v>
                </c:pt>
                <c:pt idx="1">
                  <c:v/>
                </c:pt>
                <c:pt idx="2">
                  <c:v>3.4</c:v>
                </c:pt>
                <c:pt idx="3">
                  <c:v>1.8</c:v>
                </c:pt>
                <c:pt idx="4">
                  <c:v/>
                </c:pt>
                <c:pt idx="5">
                  <c:v>3.9</c:v>
                </c:pt>
                <c:pt idx="6">
                  <c:v>3.7</c:v>
                </c:pt>
                <c:pt idx="7">
                  <c:v>2.4</c:v>
                </c:pt>
                <c:pt idx="8">
                  <c:v>4.8</c:v>
                </c:pt>
                <c:pt idx="9">
                  <c:v/>
                </c:pt>
                <c:pt idx="10">
                  <c:v>0</c:v>
                </c:pt>
                <c:pt idx="11">
                  <c:v>5.0</c:v>
                </c:pt>
                <c:pt idx="12">
                  <c:v>2.0</c:v>
                </c:pt>
              </c:numLit>
            </c:plus>
            <c:minus>
              <c:numLit>
                <c:formatCode>General</c:formatCode>
                <c:ptCount val="13"/>
                <c:pt idx="0">
                  <c:v>1.7</c:v>
                </c:pt>
                <c:pt idx="1">
                  <c:v/>
                </c:pt>
                <c:pt idx="2">
                  <c:v>3.1</c:v>
                </c:pt>
                <c:pt idx="3">
                  <c:v>1.4</c:v>
                </c:pt>
                <c:pt idx="4">
                  <c:v/>
                </c:pt>
                <c:pt idx="5">
                  <c:v>3.3</c:v>
                </c:pt>
                <c:pt idx="6">
                  <c:v>3.1</c:v>
                </c:pt>
                <c:pt idx="7">
                  <c:v>2.1</c:v>
                </c:pt>
                <c:pt idx="8">
                  <c:v>3.9</c:v>
                </c:pt>
                <c:pt idx="9">
                  <c:v/>
                </c:pt>
                <c:pt idx="10">
                  <c:v>0</c:v>
                </c:pt>
                <c:pt idx="11">
                  <c:v>4.0</c:v>
                </c:pt>
                <c:pt idx="12">
                  <c:v>1.9</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18.6</c:v>
                </c:pt>
                <c:pt idx="1">
                  <c:v/>
                </c:pt>
                <c:pt idx="2">
                  <c:v>30.3</c:v>
                </c:pt>
                <c:pt idx="3">
                  <c:v>6.5</c:v>
                </c:pt>
                <c:pt idx="4">
                  <c:v/>
                </c:pt>
                <c:pt idx="5">
                  <c:v>18.5</c:v>
                </c:pt>
                <c:pt idx="6">
                  <c:v>17.5</c:v>
                </c:pt>
                <c:pt idx="7">
                  <c:v>18.9</c:v>
                </c:pt>
                <c:pt idx="8">
                  <c:v>19.0</c:v>
                </c:pt>
                <c:pt idx="9">
                  <c:v/>
                </c:pt>
                <c:pt idx="10">
                  <c:v/>
                </c:pt>
                <c:pt idx="11">
                  <c:v>18.0</c:v>
                </c:pt>
                <c:pt idx="12">
                  <c:v>18.1</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5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13940000000000001"/>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205"/>
                </c:manualLayout>
              </c:layout>
              <c:showLegendKey val="0"/>
              <c:showVal val="1"/>
              <c:showCatName val="0"/>
              <c:showSerName val="0"/>
            </c:dLbl>
            <c:dLbl>
              <c:idx val="3"/>
              <c:layout>
                <c:manualLayout>
                  <c:x val="0"/>
                  <c:y val="-0.017220000000000003"/>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24600000000000004"/>
                </c:manualLayout>
              </c:layout>
              <c:showLegendKey val="0"/>
              <c:showVal val="1"/>
              <c:showCatName val="0"/>
              <c:showSerName val="0"/>
            </c:dLbl>
            <c:dLbl>
              <c:idx val="6"/>
              <c:layout>
                <c:manualLayout>
                  <c:x val="0"/>
                  <c:y val="-0.024600000000000004"/>
                </c:manualLayout>
              </c:layout>
              <c:showLegendKey val="0"/>
              <c:showVal val="1"/>
              <c:showCatName val="0"/>
              <c:showSerName val="0"/>
            </c:dLbl>
            <c:dLbl>
              <c:idx val="7"/>
              <c:layout>
                <c:manualLayout>
                  <c:x val="0"/>
                  <c:y val="-0.024600000000000004"/>
                </c:manualLayout>
              </c:layout>
              <c:showLegendKey val="0"/>
              <c:showVal val="1"/>
              <c:showCatName val="0"/>
              <c:showSerName val="0"/>
            </c:dLbl>
            <c:dLbl>
              <c:idx val="8"/>
              <c:layout>
                <c:manualLayout>
                  <c:x val="0"/>
                  <c:y val="-0.028700000000000003"/>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056580000000000005"/>
                </c:manualLayout>
              </c:layout>
              <c:showLegendKey val="0"/>
              <c:showVal val="1"/>
              <c:showCatName val="0"/>
              <c:showSerName val="0"/>
            </c:dLbl>
            <c:dLbl>
              <c:idx val="11"/>
              <c:layout>
                <c:manualLayout>
                  <c:x val="0"/>
                  <c:y val="-0.03198"/>
                </c:manualLayout>
              </c:layout>
              <c:showLegendKey val="0"/>
              <c:showVal val="1"/>
              <c:showCatName val="0"/>
              <c:showSerName val="0"/>
            </c:dLbl>
            <c:dLbl>
              <c:idx val="12"/>
              <c:layout>
                <c:manualLayout>
                  <c:x val="0"/>
                  <c:y val="-0.01558"/>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1.7</c:v>
                </c:pt>
                <c:pt idx="1">
                  <c:v/>
                </c:pt>
                <c:pt idx="2">
                  <c:v>2.5</c:v>
                </c:pt>
                <c:pt idx="3">
                  <c:v>2.1</c:v>
                </c:pt>
                <c:pt idx="4">
                  <c:v/>
                </c:pt>
                <c:pt idx="5">
                  <c:v>3.0</c:v>
                </c:pt>
                <c:pt idx="6">
                  <c:v>3.0</c:v>
                </c:pt>
                <c:pt idx="7">
                  <c:v>3.0</c:v>
                </c:pt>
                <c:pt idx="8">
                  <c:v>3.5</c:v>
                </c:pt>
                <c:pt idx="9">
                  <c:v/>
                </c:pt>
                <c:pt idx="10">
                  <c:v>6.9</c:v>
                </c:pt>
                <c:pt idx="11">
                  <c:v>3.9</c:v>
                </c:pt>
                <c:pt idx="12">
                  <c:v>1.9</c:v>
                </c:pt>
              </c:numLit>
            </c:plus>
            <c:minus>
              <c:numLit>
                <c:formatCode>General</c:formatCode>
                <c:ptCount val="13"/>
                <c:pt idx="0">
                  <c:v>1.5</c:v>
                </c:pt>
                <c:pt idx="1">
                  <c:v/>
                </c:pt>
                <c:pt idx="2">
                  <c:v>2.3</c:v>
                </c:pt>
                <c:pt idx="3">
                  <c:v>2.1</c:v>
                </c:pt>
                <c:pt idx="4">
                  <c:v/>
                </c:pt>
                <c:pt idx="5">
                  <c:v>2.8</c:v>
                </c:pt>
                <c:pt idx="6">
                  <c:v>2.8</c:v>
                </c:pt>
                <c:pt idx="7">
                  <c:v>2.9</c:v>
                </c:pt>
                <c:pt idx="8">
                  <c:v>3.2</c:v>
                </c:pt>
                <c:pt idx="9">
                  <c:v/>
                </c:pt>
                <c:pt idx="10">
                  <c:v>6.3</c:v>
                </c:pt>
                <c:pt idx="11">
                  <c:v>3.6</c:v>
                </c:pt>
                <c:pt idx="12">
                  <c:v>1.9</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26.9</c:v>
                </c:pt>
                <c:pt idx="1">
                  <c:v/>
                </c:pt>
                <c:pt idx="2">
                  <c:v>28.2</c:v>
                </c:pt>
                <c:pt idx="3">
                  <c:v>25.8</c:v>
                </c:pt>
                <c:pt idx="4">
                  <c:v/>
                </c:pt>
                <c:pt idx="5">
                  <c:v>30.0</c:v>
                </c:pt>
                <c:pt idx="6">
                  <c:v>26.9</c:v>
                </c:pt>
                <c:pt idx="7">
                  <c:v>26.5</c:v>
                </c:pt>
                <c:pt idx="8">
                  <c:v>24.8</c:v>
                </c:pt>
                <c:pt idx="9">
                  <c:v/>
                </c:pt>
                <c:pt idx="10">
                  <c:v>35.5</c:v>
                </c:pt>
                <c:pt idx="11">
                  <c:v>26.8</c:v>
                </c:pt>
                <c:pt idx="12">
                  <c:v>25.9</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5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0984"/>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1558"/>
                </c:manualLayout>
              </c:layout>
              <c:showLegendKey val="0"/>
              <c:showVal val="1"/>
              <c:showCatName val="0"/>
              <c:showSerName val="0"/>
            </c:dLbl>
            <c:dLbl>
              <c:idx val="3"/>
              <c:layout>
                <c:manualLayout>
                  <c:x val="0"/>
                  <c:y val="-0.013940000000000001"/>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18860000000000002"/>
                </c:manualLayout>
              </c:layout>
              <c:showLegendKey val="0"/>
              <c:showVal val="1"/>
              <c:showCatName val="0"/>
              <c:showSerName val="0"/>
            </c:dLbl>
            <c:dLbl>
              <c:idx val="6"/>
              <c:layout>
                <c:manualLayout>
                  <c:x val="0"/>
                  <c:y val="-0.018860000000000002"/>
                </c:manualLayout>
              </c:layout>
              <c:showLegendKey val="0"/>
              <c:showVal val="1"/>
              <c:showCatName val="0"/>
              <c:showSerName val="0"/>
            </c:dLbl>
            <c:dLbl>
              <c:idx val="7"/>
              <c:layout>
                <c:manualLayout>
                  <c:x val="0"/>
                  <c:y val="-0.022140000000000003"/>
                </c:manualLayout>
              </c:layout>
              <c:showLegendKey val="0"/>
              <c:showVal val="1"/>
              <c:showCatName val="0"/>
              <c:showSerName val="0"/>
            </c:dLbl>
            <c:dLbl>
              <c:idx val="8"/>
              <c:layout>
                <c:manualLayout>
                  <c:x val="0"/>
                  <c:y val="-0.02296"/>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057400000000000007"/>
                </c:manualLayout>
              </c:layout>
              <c:showLegendKey val="0"/>
              <c:showVal val="1"/>
              <c:showCatName val="0"/>
              <c:showSerName val="0"/>
            </c:dLbl>
            <c:dLbl>
              <c:idx val="11"/>
              <c:layout>
                <c:manualLayout>
                  <c:x val="0"/>
                  <c:y val="-0.03116"/>
                </c:manualLayout>
              </c:layout>
              <c:showLegendKey val="0"/>
              <c:showVal val="1"/>
              <c:showCatName val="0"/>
              <c:showSerName val="0"/>
            </c:dLbl>
            <c:dLbl>
              <c:idx val="12"/>
              <c:layout>
                <c:manualLayout>
                  <c:x val="0"/>
                  <c:y val="-0.012300000000000002"/>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1.2</c:v>
                </c:pt>
                <c:pt idx="1">
                  <c:v/>
                </c:pt>
                <c:pt idx="2">
                  <c:v>1.9</c:v>
                </c:pt>
                <c:pt idx="3">
                  <c:v>1.7</c:v>
                </c:pt>
                <c:pt idx="4">
                  <c:v/>
                </c:pt>
                <c:pt idx="5">
                  <c:v>2.3</c:v>
                </c:pt>
                <c:pt idx="6">
                  <c:v>2.3</c:v>
                </c:pt>
                <c:pt idx="7">
                  <c:v>2.7</c:v>
                </c:pt>
                <c:pt idx="8">
                  <c:v>2.8</c:v>
                </c:pt>
                <c:pt idx="9">
                  <c:v/>
                </c:pt>
                <c:pt idx="10">
                  <c:v>7.0</c:v>
                </c:pt>
                <c:pt idx="11">
                  <c:v>3.8</c:v>
                </c:pt>
                <c:pt idx="12">
                  <c:v>1.5</c:v>
                </c:pt>
              </c:numLit>
            </c:plus>
            <c:minus>
              <c:numLit>
                <c:formatCode>General</c:formatCode>
                <c:ptCount val="13"/>
                <c:pt idx="0">
                  <c:v>1.2</c:v>
                </c:pt>
                <c:pt idx="1">
                  <c:v/>
                </c:pt>
                <c:pt idx="2">
                  <c:v>1.7</c:v>
                </c:pt>
                <c:pt idx="3">
                  <c:v>1.5</c:v>
                </c:pt>
                <c:pt idx="4">
                  <c:v/>
                </c:pt>
                <c:pt idx="5">
                  <c:v>1.9</c:v>
                </c:pt>
                <c:pt idx="6">
                  <c:v>1.9</c:v>
                </c:pt>
                <c:pt idx="7">
                  <c:v>2.4</c:v>
                </c:pt>
                <c:pt idx="8">
                  <c:v>2.3</c:v>
                </c:pt>
                <c:pt idx="9">
                  <c:v/>
                </c:pt>
                <c:pt idx="10">
                  <c:v>5.1</c:v>
                </c:pt>
                <c:pt idx="11">
                  <c:v>3.0</c:v>
                </c:pt>
                <c:pt idx="12">
                  <c:v>1.4</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12.2</c:v>
                </c:pt>
                <c:pt idx="1">
                  <c:v/>
                </c:pt>
                <c:pt idx="2">
                  <c:v>12.4</c:v>
                </c:pt>
                <c:pt idx="3">
                  <c:v>11.7</c:v>
                </c:pt>
                <c:pt idx="4">
                  <c:v/>
                </c:pt>
                <c:pt idx="5">
                  <c:v>11.5</c:v>
                </c:pt>
                <c:pt idx="6">
                  <c:v>11.0</c:v>
                </c:pt>
                <c:pt idx="7">
                  <c:v>15.4</c:v>
                </c:pt>
                <c:pt idx="8">
                  <c:v>10.2</c:v>
                </c:pt>
                <c:pt idx="9">
                  <c:v/>
                </c:pt>
                <c:pt idx="10">
                  <c:v>15.3</c:v>
                </c:pt>
                <c:pt idx="11">
                  <c:v>14.1</c:v>
                </c:pt>
                <c:pt idx="12">
                  <c:v>11.5</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5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13940000000000001"/>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18860000000000002"/>
                </c:manualLayout>
              </c:layout>
              <c:showLegendKey val="0"/>
              <c:showVal val="1"/>
              <c:showCatName val="0"/>
              <c:showSerName val="0"/>
            </c:dLbl>
            <c:dLbl>
              <c:idx val="3"/>
              <c:layout>
                <c:manualLayout>
                  <c:x val="0"/>
                  <c:y val="-0.01968"/>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2542"/>
                </c:manualLayout>
              </c:layout>
              <c:showLegendKey val="0"/>
              <c:showVal val="1"/>
              <c:showCatName val="0"/>
              <c:showSerName val="0"/>
            </c:dLbl>
            <c:dLbl>
              <c:idx val="6"/>
              <c:layout>
                <c:manualLayout>
                  <c:x val="0"/>
                  <c:y val="-0.03198"/>
                </c:manualLayout>
              </c:layout>
              <c:showLegendKey val="0"/>
              <c:showVal val="1"/>
              <c:showCatName val="0"/>
              <c:showSerName val="0"/>
            </c:dLbl>
            <c:dLbl>
              <c:idx val="7"/>
              <c:layout>
                <c:manualLayout>
                  <c:x val="0"/>
                  <c:y val="-0.03116"/>
                </c:manualLayout>
              </c:layout>
              <c:showLegendKey val="0"/>
              <c:showVal val="1"/>
              <c:showCatName val="0"/>
              <c:showSerName val="0"/>
            </c:dLbl>
            <c:dLbl>
              <c:idx val="8"/>
              <c:layout>
                <c:manualLayout>
                  <c:x val="0"/>
                  <c:y val="-0.0328"/>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052480000000000006"/>
                </c:manualLayout>
              </c:layout>
              <c:showLegendKey val="0"/>
              <c:showVal val="1"/>
              <c:showCatName val="0"/>
              <c:showSerName val="0"/>
            </c:dLbl>
            <c:dLbl>
              <c:idx val="11"/>
              <c:layout>
                <c:manualLayout>
                  <c:x val="0"/>
                  <c:y val="-0.042640000000000004"/>
                </c:manualLayout>
              </c:layout>
              <c:showLegendKey val="0"/>
              <c:showVal val="1"/>
              <c:showCatName val="0"/>
              <c:showSerName val="0"/>
            </c:dLbl>
            <c:dLbl>
              <c:idx val="12"/>
              <c:layout>
                <c:manualLayout>
                  <c:x val="0"/>
                  <c:y val="-0.017220000000000003"/>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1.7</c:v>
                </c:pt>
                <c:pt idx="1">
                  <c:v/>
                </c:pt>
                <c:pt idx="2">
                  <c:v>2.3</c:v>
                </c:pt>
                <c:pt idx="3">
                  <c:v>2.4</c:v>
                </c:pt>
                <c:pt idx="4">
                  <c:v/>
                </c:pt>
                <c:pt idx="5">
                  <c:v>3.1</c:v>
                </c:pt>
                <c:pt idx="6">
                  <c:v>3.9</c:v>
                </c:pt>
                <c:pt idx="7">
                  <c:v>3.8</c:v>
                </c:pt>
                <c:pt idx="8">
                  <c:v>4.0</c:v>
                </c:pt>
                <c:pt idx="9">
                  <c:v/>
                </c:pt>
                <c:pt idx="10">
                  <c:v>6.4</c:v>
                </c:pt>
                <c:pt idx="11">
                  <c:v>5.2</c:v>
                </c:pt>
                <c:pt idx="12">
                  <c:v>2.1</c:v>
                </c:pt>
              </c:numLit>
            </c:plus>
            <c:minus>
              <c:numLit>
                <c:formatCode>General</c:formatCode>
                <c:ptCount val="13"/>
                <c:pt idx="0">
                  <c:v>1.6</c:v>
                </c:pt>
                <c:pt idx="1">
                  <c:v/>
                </c:pt>
                <c:pt idx="2">
                  <c:v>2.2</c:v>
                </c:pt>
                <c:pt idx="3">
                  <c:v>2.3</c:v>
                </c:pt>
                <c:pt idx="4">
                  <c:v/>
                </c:pt>
                <c:pt idx="5">
                  <c:v>2.8</c:v>
                </c:pt>
                <c:pt idx="6">
                  <c:v>3.5</c:v>
                </c:pt>
                <c:pt idx="7">
                  <c:v>3.5</c:v>
                </c:pt>
                <c:pt idx="8">
                  <c:v>3.7</c:v>
                </c:pt>
                <c:pt idx="9">
                  <c:v/>
                </c:pt>
                <c:pt idx="10">
                  <c:v>5.6</c:v>
                </c:pt>
                <c:pt idx="11">
                  <c:v>4.6</c:v>
                </c:pt>
                <c:pt idx="12">
                  <c:v>1.9</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26.2</c:v>
                </c:pt>
                <c:pt idx="1">
                  <c:v/>
                </c:pt>
                <c:pt idx="2">
                  <c:v>29.7</c:v>
                </c:pt>
                <c:pt idx="3">
                  <c:v>22.5</c:v>
                </c:pt>
                <c:pt idx="4">
                  <c:v/>
                </c:pt>
                <c:pt idx="5">
                  <c:v>24.2</c:v>
                </c:pt>
                <c:pt idx="6">
                  <c:v>22.8</c:v>
                </c:pt>
                <c:pt idx="7">
                  <c:v>27.9</c:v>
                </c:pt>
                <c:pt idx="8">
                  <c:v>29.4</c:v>
                </c:pt>
                <c:pt idx="9">
                  <c:v/>
                </c:pt>
                <c:pt idx="10">
                  <c:v>28.5</c:v>
                </c:pt>
                <c:pt idx="11">
                  <c:v>26.4</c:v>
                </c:pt>
                <c:pt idx="12">
                  <c:v>26.1</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5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18040000000000004"/>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18860000000000002"/>
                </c:manualLayout>
              </c:layout>
              <c:showLegendKey val="0"/>
              <c:showVal val="1"/>
              <c:showCatName val="0"/>
              <c:showSerName val="0"/>
            </c:dLbl>
            <c:dLbl>
              <c:idx val="3"/>
              <c:layout>
                <c:manualLayout>
                  <c:x val="0"/>
                  <c:y val="-0.026240000000000003"/>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3116"/>
                </c:manualLayout>
              </c:layout>
              <c:showLegendKey val="0"/>
              <c:showVal val="1"/>
              <c:showCatName val="0"/>
              <c:showSerName val="0"/>
            </c:dLbl>
            <c:dLbl>
              <c:idx val="6"/>
              <c:layout>
                <c:manualLayout>
                  <c:x val="0"/>
                  <c:y val="-0.044280000000000007"/>
                </c:manualLayout>
              </c:layout>
              <c:showLegendKey val="0"/>
              <c:showVal val="1"/>
              <c:showCatName val="0"/>
              <c:showSerName val="0"/>
            </c:dLbl>
            <c:dLbl>
              <c:idx val="7"/>
              <c:layout>
                <c:manualLayout>
                  <c:x val="0"/>
                  <c:y val="-0.030340000000000002"/>
                </c:manualLayout>
              </c:layout>
              <c:showLegendKey val="0"/>
              <c:showVal val="1"/>
              <c:showCatName val="0"/>
              <c:showSerName val="0"/>
            </c:dLbl>
            <c:dLbl>
              <c:idx val="8"/>
              <c:layout>
                <c:manualLayout>
                  <c:x val="0"/>
                  <c:y val="-0.03526"/>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059860000000000003"/>
                </c:manualLayout>
              </c:layout>
              <c:showLegendKey val="0"/>
              <c:showVal val="1"/>
              <c:showCatName val="0"/>
              <c:showSerName val="0"/>
            </c:dLbl>
            <c:dLbl>
              <c:idx val="11"/>
              <c:layout>
                <c:manualLayout>
                  <c:x val="0"/>
                  <c:y val="-0.05002"/>
                </c:manualLayout>
              </c:layout>
              <c:showLegendKey val="0"/>
              <c:showVal val="1"/>
              <c:showCatName val="0"/>
              <c:showSerName val="0"/>
            </c:dLbl>
            <c:dLbl>
              <c:idx val="12"/>
              <c:layout>
                <c:manualLayout>
                  <c:x val="0"/>
                  <c:y val="-0.018860000000000002"/>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2.2</c:v>
                </c:pt>
                <c:pt idx="1">
                  <c:v/>
                </c:pt>
                <c:pt idx="2">
                  <c:v>2.3</c:v>
                </c:pt>
                <c:pt idx="3">
                  <c:v>3.2</c:v>
                </c:pt>
                <c:pt idx="4">
                  <c:v/>
                </c:pt>
                <c:pt idx="5">
                  <c:v>3.8</c:v>
                </c:pt>
                <c:pt idx="6">
                  <c:v>5.4</c:v>
                </c:pt>
                <c:pt idx="7">
                  <c:v>3.7</c:v>
                </c:pt>
                <c:pt idx="8">
                  <c:v>4.3</c:v>
                </c:pt>
                <c:pt idx="9">
                  <c:v/>
                </c:pt>
                <c:pt idx="10">
                  <c:v>7.3</c:v>
                </c:pt>
                <c:pt idx="11">
                  <c:v>6.1</c:v>
                </c:pt>
                <c:pt idx="12">
                  <c:v>2.3</c:v>
                </c:pt>
              </c:numLit>
            </c:plus>
            <c:minus>
              <c:numLit>
                <c:formatCode>General</c:formatCode>
                <c:ptCount val="13"/>
                <c:pt idx="0">
                  <c:v>2.2</c:v>
                </c:pt>
                <c:pt idx="1">
                  <c:v/>
                </c:pt>
                <c:pt idx="2">
                  <c:v>2.4</c:v>
                </c:pt>
                <c:pt idx="3">
                  <c:v>3.1</c:v>
                </c:pt>
                <c:pt idx="4">
                  <c:v/>
                </c:pt>
                <c:pt idx="5">
                  <c:v>3.9</c:v>
                </c:pt>
                <c:pt idx="6">
                  <c:v>5.5</c:v>
                </c:pt>
                <c:pt idx="7">
                  <c:v>3.8</c:v>
                </c:pt>
                <c:pt idx="8">
                  <c:v>4.2</c:v>
                </c:pt>
                <c:pt idx="9">
                  <c:v/>
                </c:pt>
                <c:pt idx="10">
                  <c:v>7.0</c:v>
                </c:pt>
                <c:pt idx="11">
                  <c:v>5.9</c:v>
                </c:pt>
                <c:pt idx="12">
                  <c:v>2.4</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53.7</c:v>
                </c:pt>
                <c:pt idx="1">
                  <c:v/>
                </c:pt>
                <c:pt idx="2">
                  <c:v>61.3</c:v>
                </c:pt>
                <c:pt idx="3">
                  <c:v>45.9</c:v>
                </c:pt>
                <c:pt idx="4">
                  <c:v/>
                </c:pt>
                <c:pt idx="5">
                  <c:v>59.5</c:v>
                </c:pt>
                <c:pt idx="6">
                  <c:v>54.1</c:v>
                </c:pt>
                <c:pt idx="7">
                  <c:v>54.5</c:v>
                </c:pt>
                <c:pt idx="8">
                  <c:v>47.4</c:v>
                </c:pt>
                <c:pt idx="9">
                  <c:v/>
                </c:pt>
                <c:pt idx="10">
                  <c:v>45.6</c:v>
                </c:pt>
                <c:pt idx="11">
                  <c:v>43.5</c:v>
                </c:pt>
                <c:pt idx="12">
                  <c:v>57.6</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5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1148"/>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13120000000000002"/>
                </c:manualLayout>
              </c:layout>
              <c:showLegendKey val="0"/>
              <c:showVal val="1"/>
              <c:showCatName val="0"/>
              <c:showSerName val="0"/>
            </c:dLbl>
            <c:dLbl>
              <c:idx val="3"/>
              <c:layout>
                <c:manualLayout>
                  <c:x val="0"/>
                  <c:y val="-0.018040000000000004"/>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1558"/>
                </c:manualLayout>
              </c:layout>
              <c:showLegendKey val="0"/>
              <c:showVal val="1"/>
              <c:showCatName val="0"/>
              <c:showSerName val="0"/>
            </c:dLbl>
            <c:dLbl>
              <c:idx val="6"/>
              <c:layout>
                <c:manualLayout>
                  <c:x val="0"/>
                  <c:y val="-0.026240000000000003"/>
                </c:manualLayout>
              </c:layout>
              <c:showLegendKey val="0"/>
              <c:showVal val="1"/>
              <c:showCatName val="0"/>
              <c:showSerName val="0"/>
            </c:dLbl>
            <c:dLbl>
              <c:idx val="7"/>
              <c:layout>
                <c:manualLayout>
                  <c:x val="0"/>
                  <c:y val="-0.018040000000000004"/>
                </c:manualLayout>
              </c:layout>
              <c:showLegendKey val="0"/>
              <c:showVal val="1"/>
              <c:showCatName val="0"/>
              <c:showSerName val="0"/>
            </c:dLbl>
            <c:dLbl>
              <c:idx val="8"/>
              <c:layout>
                <c:manualLayout>
                  <c:x val="0"/>
                  <c:y val="-0.028700000000000003"/>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053300000000000007"/>
                </c:manualLayout>
              </c:layout>
              <c:showLegendKey val="0"/>
              <c:showVal val="1"/>
              <c:showCatName val="0"/>
              <c:showSerName val="0"/>
            </c:dLbl>
            <c:dLbl>
              <c:idx val="11"/>
              <c:layout>
                <c:manualLayout>
                  <c:x val="0"/>
                  <c:y val="-0.0369"/>
                </c:manualLayout>
              </c:layout>
              <c:showLegendKey val="0"/>
              <c:showVal val="1"/>
              <c:showCatName val="0"/>
              <c:showSerName val="0"/>
            </c:dLbl>
            <c:dLbl>
              <c:idx val="12"/>
              <c:layout>
                <c:manualLayout>
                  <c:x val="0"/>
                  <c:y val="-0.013120000000000002"/>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1.4</c:v>
                </c:pt>
                <c:pt idx="1">
                  <c:v/>
                </c:pt>
                <c:pt idx="2">
                  <c:v>1.6</c:v>
                </c:pt>
                <c:pt idx="3">
                  <c:v>2.2</c:v>
                </c:pt>
                <c:pt idx="4">
                  <c:v/>
                </c:pt>
                <c:pt idx="5">
                  <c:v>1.9</c:v>
                </c:pt>
                <c:pt idx="6">
                  <c:v>3.2</c:v>
                </c:pt>
                <c:pt idx="7">
                  <c:v>2.2</c:v>
                </c:pt>
                <c:pt idx="8">
                  <c:v>3.5</c:v>
                </c:pt>
                <c:pt idx="9">
                  <c:v/>
                </c:pt>
                <c:pt idx="10">
                  <c:v>6.5</c:v>
                </c:pt>
                <c:pt idx="11">
                  <c:v>4.5</c:v>
                </c:pt>
                <c:pt idx="12">
                  <c:v>1.6</c:v>
                </c:pt>
              </c:numLit>
            </c:plus>
            <c:minus>
              <c:numLit>
                <c:formatCode>General</c:formatCode>
                <c:ptCount val="13"/>
                <c:pt idx="0">
                  <c:v>1.2</c:v>
                </c:pt>
                <c:pt idx="1">
                  <c:v/>
                </c:pt>
                <c:pt idx="2">
                  <c:v>1.3</c:v>
                </c:pt>
                <c:pt idx="3">
                  <c:v>2.0</c:v>
                </c:pt>
                <c:pt idx="4">
                  <c:v/>
                </c:pt>
                <c:pt idx="5">
                  <c:v>1.6</c:v>
                </c:pt>
                <c:pt idx="6">
                  <c:v>2.6</c:v>
                </c:pt>
                <c:pt idx="7">
                  <c:v>2.0</c:v>
                </c:pt>
                <c:pt idx="8">
                  <c:v>2.8</c:v>
                </c:pt>
                <c:pt idx="9">
                  <c:v/>
                </c:pt>
                <c:pt idx="10">
                  <c:v>5.1</c:v>
                </c:pt>
                <c:pt idx="11">
                  <c:v>3.6</c:v>
                </c:pt>
                <c:pt idx="12">
                  <c:v>1.3</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10.4</c:v>
                </c:pt>
                <c:pt idx="1">
                  <c:v/>
                </c:pt>
                <c:pt idx="2">
                  <c:v>8.5</c:v>
                </c:pt>
                <c:pt idx="3">
                  <c:v>12.5</c:v>
                </c:pt>
                <c:pt idx="4">
                  <c:v/>
                </c:pt>
                <c:pt idx="5">
                  <c:v>7.0</c:v>
                </c:pt>
                <c:pt idx="6">
                  <c:v>10.9</c:v>
                </c:pt>
                <c:pt idx="7">
                  <c:v>11.5</c:v>
                </c:pt>
                <c:pt idx="8">
                  <c:v>12.7</c:v>
                </c:pt>
                <c:pt idx="9">
                  <c:v/>
                </c:pt>
                <c:pt idx="10">
                  <c:v>17.4</c:v>
                </c:pt>
                <c:pt idx="11">
                  <c:v>15.2</c:v>
                </c:pt>
                <c:pt idx="12">
                  <c:v>8.5</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5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14760000000000002"/>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205"/>
                </c:manualLayout>
              </c:layout>
              <c:showLegendKey val="0"/>
              <c:showVal val="1"/>
              <c:showCatName val="0"/>
              <c:showSerName val="0"/>
            </c:dLbl>
            <c:dLbl>
              <c:idx val="3"/>
              <c:layout>
                <c:manualLayout>
                  <c:x val="0"/>
                  <c:y val="-0.017220000000000003"/>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3198"/>
                </c:manualLayout>
              </c:layout>
              <c:showLegendKey val="0"/>
              <c:showVal val="1"/>
              <c:showCatName val="0"/>
              <c:showSerName val="0"/>
            </c:dLbl>
            <c:dLbl>
              <c:idx val="6"/>
              <c:layout>
                <c:manualLayout>
                  <c:x val="0"/>
                  <c:y val="-0.028700000000000003"/>
                </c:manualLayout>
              </c:layout>
              <c:showLegendKey val="0"/>
              <c:showVal val="1"/>
              <c:showCatName val="0"/>
              <c:showSerName val="0"/>
            </c:dLbl>
            <c:dLbl>
              <c:idx val="7"/>
              <c:layout>
                <c:manualLayout>
                  <c:x val="0"/>
                  <c:y val="-0.029520000000000005"/>
                </c:manualLayout>
              </c:layout>
              <c:showLegendKey val="0"/>
              <c:showVal val="1"/>
              <c:showCatName val="0"/>
              <c:showSerName val="0"/>
            </c:dLbl>
            <c:dLbl>
              <c:idx val="8"/>
              <c:layout>
                <c:manualLayout>
                  <c:x val="0"/>
                  <c:y val="-0.0328"/>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057400000000000007"/>
                </c:manualLayout>
              </c:layout>
              <c:showLegendKey val="0"/>
              <c:showVal val="1"/>
              <c:showCatName val="0"/>
              <c:showSerName val="0"/>
            </c:dLbl>
            <c:dLbl>
              <c:idx val="11"/>
              <c:layout>
                <c:manualLayout>
                  <c:x val="0"/>
                  <c:y val="-0.04182"/>
                </c:manualLayout>
              </c:layout>
              <c:showLegendKey val="0"/>
              <c:showVal val="1"/>
              <c:showCatName val="0"/>
              <c:showSerName val="0"/>
            </c:dLbl>
            <c:dLbl>
              <c:idx val="12"/>
              <c:layout>
                <c:manualLayout>
                  <c:x val="0"/>
                  <c:y val="-0.014760000000000002"/>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1.8</c:v>
                </c:pt>
                <c:pt idx="1">
                  <c:v/>
                </c:pt>
                <c:pt idx="2">
                  <c:v>2.5</c:v>
                </c:pt>
                <c:pt idx="3">
                  <c:v>2.1</c:v>
                </c:pt>
                <c:pt idx="4">
                  <c:v/>
                </c:pt>
                <c:pt idx="5">
                  <c:v>3.9</c:v>
                </c:pt>
                <c:pt idx="6">
                  <c:v>3.5</c:v>
                </c:pt>
                <c:pt idx="7">
                  <c:v>3.6</c:v>
                </c:pt>
                <c:pt idx="8">
                  <c:v>4.0</c:v>
                </c:pt>
                <c:pt idx="9">
                  <c:v/>
                </c:pt>
                <c:pt idx="10">
                  <c:v>7.0</c:v>
                </c:pt>
                <c:pt idx="11">
                  <c:v>5.1</c:v>
                </c:pt>
                <c:pt idx="12">
                  <c:v>1.8</c:v>
                </c:pt>
              </c:numLit>
            </c:plus>
            <c:minus>
              <c:numLit>
                <c:formatCode>General</c:formatCode>
                <c:ptCount val="13"/>
                <c:pt idx="0">
                  <c:v>1.7</c:v>
                </c:pt>
                <c:pt idx="1">
                  <c:v/>
                </c:pt>
                <c:pt idx="2">
                  <c:v>2.4</c:v>
                </c:pt>
                <c:pt idx="3">
                  <c:v>1.9</c:v>
                </c:pt>
                <c:pt idx="4">
                  <c:v/>
                </c:pt>
                <c:pt idx="5">
                  <c:v>3.6</c:v>
                </c:pt>
                <c:pt idx="6">
                  <c:v>3.2</c:v>
                </c:pt>
                <c:pt idx="7">
                  <c:v>3.2</c:v>
                </c:pt>
                <c:pt idx="8">
                  <c:v>3.5</c:v>
                </c:pt>
                <c:pt idx="9">
                  <c:v/>
                </c:pt>
                <c:pt idx="10">
                  <c:v>6.2</c:v>
                </c:pt>
                <c:pt idx="11">
                  <c:v>4.5</c:v>
                </c:pt>
                <c:pt idx="12">
                  <c:v>1.8</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28.0</c:v>
                </c:pt>
                <c:pt idx="1">
                  <c:v/>
                </c:pt>
                <c:pt idx="2">
                  <c:v>35.8</c:v>
                </c:pt>
                <c:pt idx="3">
                  <c:v>19.8</c:v>
                </c:pt>
                <c:pt idx="4">
                  <c:v/>
                </c:pt>
                <c:pt idx="5">
                  <c:v>34.1</c:v>
                </c:pt>
                <c:pt idx="6">
                  <c:v>29.2</c:v>
                </c:pt>
                <c:pt idx="7">
                  <c:v>26.8</c:v>
                </c:pt>
                <c:pt idx="8">
                  <c:v>21.9</c:v>
                </c:pt>
                <c:pt idx="9">
                  <c:v/>
                </c:pt>
                <c:pt idx="10">
                  <c:v>29.0</c:v>
                </c:pt>
                <c:pt idx="11">
                  <c:v>23.3</c:v>
                </c:pt>
                <c:pt idx="12">
                  <c:v>29.2</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5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13940000000000001"/>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1968"/>
                </c:manualLayout>
              </c:layout>
              <c:showLegendKey val="0"/>
              <c:showVal val="1"/>
              <c:showCatName val="0"/>
              <c:showSerName val="0"/>
            </c:dLbl>
            <c:dLbl>
              <c:idx val="3"/>
              <c:layout>
                <c:manualLayout>
                  <c:x val="0"/>
                  <c:y val="-0.017220000000000003"/>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22140000000000003"/>
                </c:manualLayout>
              </c:layout>
              <c:showLegendKey val="0"/>
              <c:showVal val="1"/>
              <c:showCatName val="0"/>
              <c:showSerName val="0"/>
            </c:dLbl>
            <c:dLbl>
              <c:idx val="6"/>
              <c:layout>
                <c:manualLayout>
                  <c:x val="0"/>
                  <c:y val="-0.03116"/>
                </c:manualLayout>
              </c:layout>
              <c:showLegendKey val="0"/>
              <c:showVal val="1"/>
              <c:showCatName val="0"/>
              <c:showSerName val="0"/>
            </c:dLbl>
            <c:dLbl>
              <c:idx val="7"/>
              <c:layout>
                <c:manualLayout>
                  <c:x val="0"/>
                  <c:y val="-0.023780000000000003"/>
                </c:manualLayout>
              </c:layout>
              <c:showLegendKey val="0"/>
              <c:showVal val="1"/>
              <c:showCatName val="0"/>
              <c:showSerName val="0"/>
            </c:dLbl>
            <c:dLbl>
              <c:idx val="8"/>
              <c:layout>
                <c:manualLayout>
                  <c:x val="0"/>
                  <c:y val="-0.029520000000000005"/>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07298"/>
                </c:manualLayout>
              </c:layout>
              <c:showLegendKey val="0"/>
              <c:showVal val="1"/>
              <c:showCatName val="0"/>
              <c:showSerName val="0"/>
            </c:dLbl>
            <c:dLbl>
              <c:idx val="11"/>
              <c:layout>
                <c:manualLayout>
                  <c:x val="0"/>
                  <c:y val="-0.038540000000000005"/>
                </c:manualLayout>
              </c:layout>
              <c:showLegendKey val="0"/>
              <c:showVal val="1"/>
              <c:showCatName val="0"/>
              <c:showSerName val="0"/>
            </c:dLbl>
            <c:dLbl>
              <c:idx val="12"/>
              <c:layout>
                <c:manualLayout>
                  <c:x val="0"/>
                  <c:y val="-0.01558"/>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1.7</c:v>
                </c:pt>
                <c:pt idx="1">
                  <c:v/>
                </c:pt>
                <c:pt idx="2">
                  <c:v>2.4</c:v>
                </c:pt>
                <c:pt idx="3">
                  <c:v>2.1</c:v>
                </c:pt>
                <c:pt idx="4">
                  <c:v/>
                </c:pt>
                <c:pt idx="5">
                  <c:v>2.7</c:v>
                </c:pt>
                <c:pt idx="6">
                  <c:v>3.8</c:v>
                </c:pt>
                <c:pt idx="7">
                  <c:v>2.9</c:v>
                </c:pt>
                <c:pt idx="8">
                  <c:v>3.6</c:v>
                </c:pt>
                <c:pt idx="9">
                  <c:v/>
                </c:pt>
                <c:pt idx="10">
                  <c:v>8.9</c:v>
                </c:pt>
                <c:pt idx="11">
                  <c:v>4.7</c:v>
                </c:pt>
                <c:pt idx="12">
                  <c:v>1.9</c:v>
                </c:pt>
              </c:numLit>
            </c:plus>
            <c:minus>
              <c:numLit>
                <c:formatCode>General</c:formatCode>
                <c:ptCount val="13"/>
                <c:pt idx="0">
                  <c:v>1.6</c:v>
                </c:pt>
                <c:pt idx="1">
                  <c:v/>
                </c:pt>
                <c:pt idx="2">
                  <c:v>2.3</c:v>
                </c:pt>
                <c:pt idx="3">
                  <c:v>2.1</c:v>
                </c:pt>
                <c:pt idx="4">
                  <c:v/>
                </c:pt>
                <c:pt idx="5">
                  <c:v>2.5</c:v>
                </c:pt>
                <c:pt idx="6">
                  <c:v>3.5</c:v>
                </c:pt>
                <c:pt idx="7">
                  <c:v>2.7</c:v>
                </c:pt>
                <c:pt idx="8">
                  <c:v>3.4</c:v>
                </c:pt>
                <c:pt idx="9">
                  <c:v/>
                </c:pt>
                <c:pt idx="10">
                  <c:v>8.2</c:v>
                </c:pt>
                <c:pt idx="11">
                  <c:v>4.3</c:v>
                </c:pt>
                <c:pt idx="12">
                  <c:v>1.8</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25.2</c:v>
                </c:pt>
                <c:pt idx="1">
                  <c:v/>
                </c:pt>
                <c:pt idx="2">
                  <c:v>26.8</c:v>
                </c:pt>
                <c:pt idx="3">
                  <c:v>23.6</c:v>
                </c:pt>
                <c:pt idx="4">
                  <c:v/>
                </c:pt>
                <c:pt idx="5">
                  <c:v>24.8</c:v>
                </c:pt>
                <c:pt idx="6">
                  <c:v>29.1</c:v>
                </c:pt>
                <c:pt idx="7">
                  <c:v>23.0</c:v>
                </c:pt>
                <c:pt idx="8">
                  <c:v>23.7</c:v>
                </c:pt>
                <c:pt idx="9">
                  <c:v/>
                </c:pt>
                <c:pt idx="10">
                  <c:v>39.0</c:v>
                </c:pt>
                <c:pt idx="11">
                  <c:v>31.0</c:v>
                </c:pt>
                <c:pt idx="12">
                  <c:v>23.1</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5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13120000000000002"/>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22140000000000003"/>
                </c:manualLayout>
              </c:layout>
              <c:showLegendKey val="0"/>
              <c:showVal val="1"/>
              <c:showCatName val="0"/>
              <c:showSerName val="0"/>
            </c:dLbl>
            <c:dLbl>
              <c:idx val="3"/>
              <c:layout>
                <c:manualLayout>
                  <c:x val="0"/>
                  <c:y val="-0.013940000000000001"/>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2542"/>
                </c:manualLayout>
              </c:layout>
              <c:showLegendKey val="0"/>
              <c:showVal val="1"/>
              <c:showCatName val="0"/>
              <c:showSerName val="0"/>
            </c:dLbl>
            <c:dLbl>
              <c:idx val="6"/>
              <c:layout>
                <c:manualLayout>
                  <c:x val="0"/>
                  <c:y val="-0.02706"/>
                </c:manualLayout>
              </c:layout>
              <c:showLegendKey val="0"/>
              <c:showVal val="1"/>
              <c:showCatName val="0"/>
              <c:showSerName val="0"/>
            </c:dLbl>
            <c:dLbl>
              <c:idx val="7"/>
              <c:layout>
                <c:manualLayout>
                  <c:x val="0"/>
                  <c:y val="-0.026240000000000003"/>
                </c:manualLayout>
              </c:layout>
              <c:showLegendKey val="0"/>
              <c:showVal val="1"/>
              <c:showCatName val="0"/>
              <c:showSerName val="0"/>
            </c:dLbl>
            <c:dLbl>
              <c:idx val="8"/>
              <c:layout>
                <c:manualLayout>
                  <c:x val="0"/>
                  <c:y val="-0.038540000000000005"/>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051660000000000005"/>
                </c:manualLayout>
              </c:layout>
              <c:showLegendKey val="0"/>
              <c:showVal val="1"/>
              <c:showCatName val="0"/>
              <c:showSerName val="0"/>
            </c:dLbl>
            <c:dLbl>
              <c:idx val="11"/>
              <c:layout>
                <c:manualLayout>
                  <c:x val="0"/>
                  <c:y val="-0.03526"/>
                </c:manualLayout>
              </c:layout>
              <c:showLegendKey val="0"/>
              <c:showVal val="1"/>
              <c:showCatName val="0"/>
              <c:showSerName val="0"/>
            </c:dLbl>
            <c:dLbl>
              <c:idx val="12"/>
              <c:layout>
                <c:manualLayout>
                  <c:x val="0"/>
                  <c:y val="-0.01558"/>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1.6</c:v>
                </c:pt>
                <c:pt idx="1">
                  <c:v/>
                </c:pt>
                <c:pt idx="2">
                  <c:v>2.7</c:v>
                </c:pt>
                <c:pt idx="3">
                  <c:v>1.7</c:v>
                </c:pt>
                <c:pt idx="4">
                  <c:v/>
                </c:pt>
                <c:pt idx="5">
                  <c:v>3.1</c:v>
                </c:pt>
                <c:pt idx="6">
                  <c:v>3.3</c:v>
                </c:pt>
                <c:pt idx="7">
                  <c:v>3.2</c:v>
                </c:pt>
                <c:pt idx="8">
                  <c:v>4.7</c:v>
                </c:pt>
                <c:pt idx="9">
                  <c:v/>
                </c:pt>
                <c:pt idx="10">
                  <c:v>6.3</c:v>
                </c:pt>
                <c:pt idx="11">
                  <c:v>4.3</c:v>
                </c:pt>
                <c:pt idx="12">
                  <c:v>1.9</c:v>
                </c:pt>
              </c:numLit>
            </c:plus>
            <c:minus>
              <c:numLit>
                <c:formatCode>General</c:formatCode>
                <c:ptCount val="13"/>
                <c:pt idx="0">
                  <c:v>1.6</c:v>
                </c:pt>
                <c:pt idx="1">
                  <c:v/>
                </c:pt>
                <c:pt idx="2">
                  <c:v>2.5</c:v>
                </c:pt>
                <c:pt idx="3">
                  <c:v>1.6</c:v>
                </c:pt>
                <c:pt idx="4">
                  <c:v/>
                </c:pt>
                <c:pt idx="5">
                  <c:v>2.9</c:v>
                </c:pt>
                <c:pt idx="6">
                  <c:v>3.0</c:v>
                </c:pt>
                <c:pt idx="7">
                  <c:v>2.8</c:v>
                </c:pt>
                <c:pt idx="8">
                  <c:v>4.0</c:v>
                </c:pt>
                <c:pt idx="9">
                  <c:v/>
                </c:pt>
                <c:pt idx="10">
                  <c:v>5.5</c:v>
                </c:pt>
                <c:pt idx="11">
                  <c:v>3.7</c:v>
                </c:pt>
                <c:pt idx="12">
                  <c:v>1.8</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21.1</c:v>
                </c:pt>
                <c:pt idx="1">
                  <c:v/>
                </c:pt>
                <c:pt idx="2">
                  <c:v>25.3</c:v>
                </c:pt>
                <c:pt idx="3">
                  <c:v>16.7</c:v>
                </c:pt>
                <c:pt idx="4">
                  <c:v/>
                </c:pt>
                <c:pt idx="5">
                  <c:v>20.6</c:v>
                </c:pt>
                <c:pt idx="6">
                  <c:v>24.4</c:v>
                </c:pt>
                <c:pt idx="7">
                  <c:v>18.4</c:v>
                </c:pt>
                <c:pt idx="8">
                  <c:v>20.5</c:v>
                </c:pt>
                <c:pt idx="9">
                  <c:v/>
                </c:pt>
                <c:pt idx="10">
                  <c:v>26.0</c:v>
                </c:pt>
                <c:pt idx="11">
                  <c:v>21.7</c:v>
                </c:pt>
                <c:pt idx="12">
                  <c:v>20.7</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5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23780000000000003"/>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27880000000000002"/>
                </c:manualLayout>
              </c:layout>
              <c:showLegendKey val="0"/>
              <c:showVal val="1"/>
              <c:showCatName val="0"/>
              <c:showSerName val="0"/>
            </c:dLbl>
            <c:dLbl>
              <c:idx val="3"/>
              <c:layout>
                <c:manualLayout>
                  <c:x val="0"/>
                  <c:y val="-0.028700000000000003"/>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5002"/>
                </c:manualLayout>
              </c:layout>
              <c:showLegendKey val="0"/>
              <c:showVal val="1"/>
              <c:showCatName val="0"/>
              <c:showSerName val="0"/>
            </c:dLbl>
            <c:dLbl>
              <c:idx val="6"/>
              <c:layout>
                <c:manualLayout>
                  <c:x val="0"/>
                  <c:y val="-0.05084"/>
                </c:manualLayout>
              </c:layout>
              <c:showLegendKey val="0"/>
              <c:showVal val="1"/>
              <c:showCatName val="0"/>
              <c:showSerName val="0"/>
            </c:dLbl>
            <c:dLbl>
              <c:idx val="7"/>
              <c:layout>
                <c:manualLayout>
                  <c:x val="0"/>
                  <c:y val="-0.04182"/>
                </c:manualLayout>
              </c:layout>
              <c:showLegendKey val="0"/>
              <c:showVal val="1"/>
              <c:showCatName val="0"/>
              <c:showSerName val="0"/>
            </c:dLbl>
            <c:dLbl>
              <c:idx val="8"/>
              <c:layout>
                <c:manualLayout>
                  <c:x val="0"/>
                  <c:y val="-0.046740000000000004"/>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075440000000000007"/>
                </c:manualLayout>
              </c:layout>
              <c:showLegendKey val="0"/>
              <c:showVal val="1"/>
              <c:showCatName val="0"/>
              <c:showSerName val="0"/>
            </c:dLbl>
            <c:dLbl>
              <c:idx val="11"/>
              <c:layout>
                <c:manualLayout>
                  <c:x val="0"/>
                  <c:y val="-0.05084"/>
                </c:manualLayout>
              </c:layout>
              <c:showLegendKey val="0"/>
              <c:showVal val="1"/>
              <c:showCatName val="0"/>
              <c:showSerName val="0"/>
            </c:dLbl>
            <c:dLbl>
              <c:idx val="12"/>
              <c:layout>
                <c:manualLayout>
                  <c:x val="0"/>
                  <c:y val="-0.02706"/>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2.9</c:v>
                </c:pt>
                <c:pt idx="1">
                  <c:v/>
                </c:pt>
                <c:pt idx="2">
                  <c:v>3.4</c:v>
                </c:pt>
                <c:pt idx="3">
                  <c:v>3.5</c:v>
                </c:pt>
                <c:pt idx="4">
                  <c:v/>
                </c:pt>
                <c:pt idx="5">
                  <c:v>6.1</c:v>
                </c:pt>
                <c:pt idx="6">
                  <c:v>6.2</c:v>
                </c:pt>
                <c:pt idx="7">
                  <c:v>5.1</c:v>
                </c:pt>
                <c:pt idx="8">
                  <c:v>5.7</c:v>
                </c:pt>
                <c:pt idx="9">
                  <c:v/>
                </c:pt>
                <c:pt idx="10">
                  <c:v>9.2</c:v>
                </c:pt>
                <c:pt idx="11">
                  <c:v>6.2</c:v>
                </c:pt>
                <c:pt idx="12">
                  <c:v>3.3</c:v>
                </c:pt>
              </c:numLit>
            </c:plus>
            <c:minus>
              <c:numLit>
                <c:formatCode>General</c:formatCode>
                <c:ptCount val="13"/>
                <c:pt idx="0">
                  <c:v>2.9</c:v>
                </c:pt>
                <c:pt idx="1">
                  <c:v/>
                </c:pt>
                <c:pt idx="2">
                  <c:v>3.5</c:v>
                </c:pt>
                <c:pt idx="3">
                  <c:v>3.5</c:v>
                </c:pt>
                <c:pt idx="4">
                  <c:v/>
                </c:pt>
                <c:pt idx="5">
                  <c:v>6.3</c:v>
                </c:pt>
                <c:pt idx="6">
                  <c:v>6.3</c:v>
                </c:pt>
                <c:pt idx="7">
                  <c:v>4.9</c:v>
                </c:pt>
                <c:pt idx="8">
                  <c:v>5.4</c:v>
                </c:pt>
                <c:pt idx="9">
                  <c:v/>
                </c:pt>
                <c:pt idx="10">
                  <c:v>9.4</c:v>
                </c:pt>
                <c:pt idx="11">
                  <c:v>6.3</c:v>
                </c:pt>
                <c:pt idx="12">
                  <c:v>3.2</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48.1</c:v>
                </c:pt>
                <c:pt idx="1">
                  <c:v/>
                </c:pt>
                <c:pt idx="2">
                  <c:v>55.3</c:v>
                </c:pt>
                <c:pt idx="3">
                  <c:v>40.4</c:v>
                </c:pt>
                <c:pt idx="4">
                  <c:v/>
                </c:pt>
                <c:pt idx="5">
                  <c:v>58.8</c:v>
                </c:pt>
                <c:pt idx="6">
                  <c:v>56.8</c:v>
                </c:pt>
                <c:pt idx="7">
                  <c:v>38.8</c:v>
                </c:pt>
                <c:pt idx="8">
                  <c:v>37.9</c:v>
                </c:pt>
                <c:pt idx="9">
                  <c:v/>
                </c:pt>
                <c:pt idx="10">
                  <c:v>53.3</c:v>
                </c:pt>
                <c:pt idx="11">
                  <c:v>52.3</c:v>
                </c:pt>
                <c:pt idx="12">
                  <c:v>46.8</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5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22140000000000003"/>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27880000000000002"/>
                </c:manualLayout>
              </c:layout>
              <c:showLegendKey val="0"/>
              <c:showVal val="1"/>
              <c:showCatName val="0"/>
              <c:showSerName val="0"/>
            </c:dLbl>
            <c:dLbl>
              <c:idx val="3"/>
              <c:layout>
                <c:manualLayout>
                  <c:x val="0"/>
                  <c:y val="-0.02706"/>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5084"/>
                </c:manualLayout>
              </c:layout>
              <c:showLegendKey val="0"/>
              <c:showVal val="1"/>
              <c:showCatName val="0"/>
              <c:showSerName val="0"/>
            </c:dLbl>
            <c:dLbl>
              <c:idx val="6"/>
              <c:layout>
                <c:manualLayout>
                  <c:x val="0"/>
                  <c:y val="-0.048380000000000006"/>
                </c:manualLayout>
              </c:layout>
              <c:showLegendKey val="0"/>
              <c:showVal val="1"/>
              <c:showCatName val="0"/>
              <c:showSerName val="0"/>
            </c:dLbl>
            <c:dLbl>
              <c:idx val="7"/>
              <c:layout>
                <c:manualLayout>
                  <c:x val="0"/>
                  <c:y val="-0.04182"/>
                </c:manualLayout>
              </c:layout>
              <c:showLegendKey val="0"/>
              <c:showVal val="1"/>
              <c:showCatName val="0"/>
              <c:showSerName val="0"/>
            </c:dLbl>
            <c:dLbl>
              <c:idx val="8"/>
              <c:layout>
                <c:manualLayout>
                  <c:x val="0"/>
                  <c:y val="-0.042640000000000004"/>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07134"/>
                </c:manualLayout>
              </c:layout>
              <c:showLegendKey val="0"/>
              <c:showVal val="1"/>
              <c:showCatName val="0"/>
              <c:showSerName val="0"/>
            </c:dLbl>
            <c:dLbl>
              <c:idx val="11"/>
              <c:layout>
                <c:manualLayout>
                  <c:x val="0"/>
                  <c:y val="-0.0451"/>
                </c:manualLayout>
              </c:layout>
              <c:showLegendKey val="0"/>
              <c:showVal val="1"/>
              <c:showCatName val="0"/>
              <c:showSerName val="0"/>
            </c:dLbl>
            <c:dLbl>
              <c:idx val="12"/>
              <c:layout>
                <c:manualLayout>
                  <c:x val="0"/>
                  <c:y val="-0.024600000000000004"/>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2.7</c:v>
                </c:pt>
                <c:pt idx="1">
                  <c:v/>
                </c:pt>
                <c:pt idx="2">
                  <c:v>3.4</c:v>
                </c:pt>
                <c:pt idx="3">
                  <c:v>3.3</c:v>
                </c:pt>
                <c:pt idx="4">
                  <c:v/>
                </c:pt>
                <c:pt idx="5">
                  <c:v>6.2</c:v>
                </c:pt>
                <c:pt idx="6">
                  <c:v>5.9</c:v>
                </c:pt>
                <c:pt idx="7">
                  <c:v>5.1</c:v>
                </c:pt>
                <c:pt idx="8">
                  <c:v>5.2</c:v>
                </c:pt>
                <c:pt idx="9">
                  <c:v/>
                </c:pt>
                <c:pt idx="10">
                  <c:v>8.7</c:v>
                </c:pt>
                <c:pt idx="11">
                  <c:v>5.5</c:v>
                </c:pt>
                <c:pt idx="12">
                  <c:v>3.0</c:v>
                </c:pt>
              </c:numLit>
            </c:plus>
            <c:minus>
              <c:numLit>
                <c:formatCode>General</c:formatCode>
                <c:ptCount val="13"/>
                <c:pt idx="0">
                  <c:v>2.6</c:v>
                </c:pt>
                <c:pt idx="1">
                  <c:v/>
                </c:pt>
                <c:pt idx="2">
                  <c:v>3.4</c:v>
                </c:pt>
                <c:pt idx="3">
                  <c:v>3.0</c:v>
                </c:pt>
                <c:pt idx="4">
                  <c:v/>
                </c:pt>
                <c:pt idx="5">
                  <c:v>5.8</c:v>
                </c:pt>
                <c:pt idx="6">
                  <c:v>5.6</c:v>
                </c:pt>
                <c:pt idx="7">
                  <c:v>4.5</c:v>
                </c:pt>
                <c:pt idx="8">
                  <c:v>4.6</c:v>
                </c:pt>
                <c:pt idx="9">
                  <c:v/>
                </c:pt>
                <c:pt idx="10">
                  <c:v>7.6</c:v>
                </c:pt>
                <c:pt idx="11">
                  <c:v>5.1</c:v>
                </c:pt>
                <c:pt idx="12">
                  <c:v>2.8</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33.5</c:v>
                </c:pt>
                <c:pt idx="1">
                  <c:v/>
                </c:pt>
                <c:pt idx="2">
                  <c:v>38.7</c:v>
                </c:pt>
                <c:pt idx="3">
                  <c:v>27.9</c:v>
                </c:pt>
                <c:pt idx="4">
                  <c:v/>
                </c:pt>
                <c:pt idx="5">
                  <c:v>39.3</c:v>
                </c:pt>
                <c:pt idx="6">
                  <c:v>38.9</c:v>
                </c:pt>
                <c:pt idx="7">
                  <c:v>29.9</c:v>
                </c:pt>
                <c:pt idx="8">
                  <c:v>26.2</c:v>
                </c:pt>
                <c:pt idx="9">
                  <c:v/>
                </c:pt>
                <c:pt idx="10">
                  <c:v>33.1</c:v>
                </c:pt>
                <c:pt idx="11">
                  <c:v>34.7</c:v>
                </c:pt>
                <c:pt idx="12">
                  <c:v>33.6</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5a.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164"/>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1968"/>
                </c:manualLayout>
              </c:layout>
              <c:showLegendKey val="0"/>
              <c:showVal val="1"/>
              <c:showCatName val="0"/>
              <c:showSerName val="0"/>
            </c:dLbl>
            <c:dLbl>
              <c:idx val="3"/>
              <c:layout>
                <c:manualLayout>
                  <c:x val="0"/>
                  <c:y val="-0.023780000000000003"/>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23780000000000003"/>
                </c:manualLayout>
              </c:layout>
              <c:showLegendKey val="0"/>
              <c:showVal val="1"/>
              <c:showCatName val="0"/>
              <c:showSerName val="0"/>
            </c:dLbl>
            <c:dLbl>
              <c:idx val="6"/>
              <c:layout>
                <c:manualLayout>
                  <c:x val="0"/>
                  <c:y val="-0.040180000000000007"/>
                </c:manualLayout>
              </c:layout>
              <c:showLegendKey val="0"/>
              <c:showVal val="1"/>
              <c:showCatName val="0"/>
              <c:showSerName val="0"/>
            </c:dLbl>
            <c:dLbl>
              <c:idx val="7"/>
              <c:layout>
                <c:manualLayout>
                  <c:x val="0"/>
                  <c:y val="-0.027880000000000002"/>
                </c:manualLayout>
              </c:layout>
              <c:showLegendKey val="0"/>
              <c:showVal val="1"/>
              <c:showCatName val="0"/>
              <c:showSerName val="0"/>
            </c:dLbl>
            <c:dLbl>
              <c:idx val="8"/>
              <c:layout>
                <c:manualLayout>
                  <c:x val="0"/>
                  <c:y val="-0.03526"/>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053300000000000007"/>
                </c:manualLayout>
              </c:layout>
              <c:showLegendKey val="0"/>
              <c:showVal val="1"/>
              <c:showCatName val="0"/>
              <c:showSerName val="0"/>
            </c:dLbl>
            <c:dLbl>
              <c:idx val="11"/>
              <c:layout>
                <c:manualLayout>
                  <c:x val="0"/>
                  <c:y val="-0.043460000000000006"/>
                </c:manualLayout>
              </c:layout>
              <c:showLegendKey val="0"/>
              <c:showVal val="1"/>
              <c:showCatName val="0"/>
              <c:showSerName val="0"/>
            </c:dLbl>
            <c:dLbl>
              <c:idx val="12"/>
              <c:layout>
                <c:manualLayout>
                  <c:x val="0"/>
                  <c:y val="-0.018860000000000002"/>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2.0</c:v>
                </c:pt>
                <c:pt idx="1">
                  <c:v/>
                </c:pt>
                <c:pt idx="2">
                  <c:v>2.4</c:v>
                </c:pt>
                <c:pt idx="3">
                  <c:v>2.9</c:v>
                </c:pt>
                <c:pt idx="4">
                  <c:v/>
                </c:pt>
                <c:pt idx="5">
                  <c:v>2.9</c:v>
                </c:pt>
                <c:pt idx="6">
                  <c:v>4.9</c:v>
                </c:pt>
                <c:pt idx="7">
                  <c:v>3.4</c:v>
                </c:pt>
                <c:pt idx="8">
                  <c:v>4.3</c:v>
                </c:pt>
                <c:pt idx="9">
                  <c:v/>
                </c:pt>
                <c:pt idx="10">
                  <c:v>6.5</c:v>
                </c:pt>
                <c:pt idx="11">
                  <c:v>5.3</c:v>
                </c:pt>
                <c:pt idx="12">
                  <c:v>2.3</c:v>
                </c:pt>
              </c:numLit>
            </c:plus>
            <c:minus>
              <c:numLit>
                <c:formatCode>General</c:formatCode>
                <c:ptCount val="13"/>
                <c:pt idx="0">
                  <c:v>2.1</c:v>
                </c:pt>
                <c:pt idx="1">
                  <c:v/>
                </c:pt>
                <c:pt idx="2">
                  <c:v>2.5</c:v>
                </c:pt>
                <c:pt idx="3">
                  <c:v>2.9</c:v>
                </c:pt>
                <c:pt idx="4">
                  <c:v/>
                </c:pt>
                <c:pt idx="5">
                  <c:v>3.1</c:v>
                </c:pt>
                <c:pt idx="6">
                  <c:v>5.3</c:v>
                </c:pt>
                <c:pt idx="7">
                  <c:v>3.5</c:v>
                </c:pt>
                <c:pt idx="8">
                  <c:v>4.4</c:v>
                </c:pt>
                <c:pt idx="9">
                  <c:v/>
                </c:pt>
                <c:pt idx="10">
                  <c:v>6.5</c:v>
                </c:pt>
                <c:pt idx="11">
                  <c:v>5.5</c:v>
                </c:pt>
                <c:pt idx="12">
                  <c:v>2.3</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62.9</c:v>
                </c:pt>
                <c:pt idx="1">
                  <c:v/>
                </c:pt>
                <c:pt idx="2">
                  <c:v>66.1</c:v>
                </c:pt>
                <c:pt idx="3">
                  <c:v>59.5</c:v>
                </c:pt>
                <c:pt idx="4">
                  <c:v/>
                </c:pt>
                <c:pt idx="5">
                  <c:v>69.9</c:v>
                </c:pt>
                <c:pt idx="6">
                  <c:v>62.6</c:v>
                </c:pt>
                <c:pt idx="7">
                  <c:v>66.4</c:v>
                </c:pt>
                <c:pt idx="8">
                  <c:v>53.2</c:v>
                </c:pt>
                <c:pt idx="9">
                  <c:v/>
                </c:pt>
                <c:pt idx="10">
                  <c:v>52.9</c:v>
                </c:pt>
                <c:pt idx="11">
                  <c:v>52.8</c:v>
                </c:pt>
                <c:pt idx="12">
                  <c:v>66.1</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5b.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22140000000000003"/>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2542"/>
                </c:manualLayout>
              </c:layout>
              <c:showLegendKey val="0"/>
              <c:showVal val="1"/>
              <c:showCatName val="0"/>
              <c:showSerName val="0"/>
            </c:dLbl>
            <c:dLbl>
              <c:idx val="3"/>
              <c:layout>
                <c:manualLayout>
                  <c:x val="0"/>
                  <c:y val="-0.026240000000000003"/>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3526"/>
                </c:manualLayout>
              </c:layout>
              <c:showLegendKey val="0"/>
              <c:showVal val="1"/>
              <c:showCatName val="0"/>
              <c:showSerName val="0"/>
            </c:dLbl>
            <c:dLbl>
              <c:idx val="6"/>
              <c:layout>
                <c:manualLayout>
                  <c:x val="0"/>
                  <c:y val="-0.041"/>
                </c:manualLayout>
              </c:layout>
              <c:showLegendKey val="0"/>
              <c:showVal val="1"/>
              <c:showCatName val="0"/>
              <c:showSerName val="0"/>
            </c:dLbl>
            <c:dLbl>
              <c:idx val="7"/>
              <c:layout>
                <c:manualLayout>
                  <c:x val="0"/>
                  <c:y val="-0.037720000000000004"/>
                </c:manualLayout>
              </c:layout>
              <c:showLegendKey val="0"/>
              <c:showVal val="1"/>
              <c:showCatName val="0"/>
              <c:showSerName val="0"/>
            </c:dLbl>
            <c:dLbl>
              <c:idx val="8"/>
              <c:layout>
                <c:manualLayout>
                  <c:x val="0"/>
                  <c:y val="-0.0369"/>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
                </c:manualLayout>
              </c:layout>
              <c:showLegendKey val="0"/>
              <c:showVal val="1"/>
              <c:showCatName val="0"/>
              <c:showSerName val="0"/>
            </c:dLbl>
            <c:dLbl>
              <c:idx val="11"/>
              <c:layout>
                <c:manualLayout>
                  <c:x val="0"/>
                  <c:y val="-0.036080000000000008"/>
                </c:manualLayout>
              </c:layout>
              <c:showLegendKey val="0"/>
              <c:showVal val="1"/>
              <c:showCatName val="0"/>
              <c:showSerName val="0"/>
            </c:dLbl>
            <c:dLbl>
              <c:idx val="12"/>
              <c:layout>
                <c:manualLayout>
                  <c:x val="0"/>
                  <c:y val="-0.02706"/>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2.7</c:v>
                </c:pt>
                <c:pt idx="1">
                  <c:v/>
                </c:pt>
                <c:pt idx="2">
                  <c:v>3.1</c:v>
                </c:pt>
                <c:pt idx="3">
                  <c:v>3.2</c:v>
                </c:pt>
                <c:pt idx="4">
                  <c:v/>
                </c:pt>
                <c:pt idx="5">
                  <c:v>4.3</c:v>
                </c:pt>
                <c:pt idx="6">
                  <c:v>5.0</c:v>
                </c:pt>
                <c:pt idx="7">
                  <c:v>4.6</c:v>
                </c:pt>
                <c:pt idx="8">
                  <c:v>4.5</c:v>
                </c:pt>
                <c:pt idx="9">
                  <c:v/>
                </c:pt>
                <c:pt idx="10">
                  <c:v>0</c:v>
                </c:pt>
                <c:pt idx="11">
                  <c:v>4.4</c:v>
                </c:pt>
                <c:pt idx="12">
                  <c:v>3.3</c:v>
                </c:pt>
              </c:numLit>
            </c:plus>
            <c:minus>
              <c:numLit>
                <c:formatCode>General</c:formatCode>
                <c:ptCount val="13"/>
                <c:pt idx="0">
                  <c:v>3.0</c:v>
                </c:pt>
                <c:pt idx="1">
                  <c:v/>
                </c:pt>
                <c:pt idx="2">
                  <c:v>3.5</c:v>
                </c:pt>
                <c:pt idx="3">
                  <c:v>3.6</c:v>
                </c:pt>
                <c:pt idx="4">
                  <c:v/>
                </c:pt>
                <c:pt idx="5">
                  <c:v>4.9</c:v>
                </c:pt>
                <c:pt idx="6">
                  <c:v>6.0</c:v>
                </c:pt>
                <c:pt idx="7">
                  <c:v>5.5</c:v>
                </c:pt>
                <c:pt idx="8">
                  <c:v>5.4</c:v>
                </c:pt>
                <c:pt idx="9">
                  <c:v/>
                </c:pt>
                <c:pt idx="10">
                  <c:v>0</c:v>
                </c:pt>
                <c:pt idx="11">
                  <c:v>5.1</c:v>
                </c:pt>
                <c:pt idx="12">
                  <c:v>3.6</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78.5</c:v>
                </c:pt>
                <c:pt idx="1">
                  <c:v/>
                </c:pt>
                <c:pt idx="2">
                  <c:v>79.4</c:v>
                </c:pt>
                <c:pt idx="3">
                  <c:v>77.6</c:v>
                </c:pt>
                <c:pt idx="4">
                  <c:v/>
                </c:pt>
                <c:pt idx="5">
                  <c:v>78.2</c:v>
                </c:pt>
                <c:pt idx="6">
                  <c:v>77.9</c:v>
                </c:pt>
                <c:pt idx="7">
                  <c:v>79.0</c:v>
                </c:pt>
                <c:pt idx="8">
                  <c:v>79.6</c:v>
                </c:pt>
                <c:pt idx="9">
                  <c:v/>
                </c:pt>
                <c:pt idx="10">
                  <c:v/>
                </c:pt>
                <c:pt idx="11">
                  <c:v>76.2</c:v>
                </c:pt>
                <c:pt idx="12">
                  <c:v>78.5</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5c.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13940000000000001"/>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1968"/>
                </c:manualLayout>
              </c:layout>
              <c:showLegendKey val="0"/>
              <c:showVal val="1"/>
              <c:showCatName val="0"/>
              <c:showSerName val="0"/>
            </c:dLbl>
            <c:dLbl>
              <c:idx val="3"/>
              <c:layout>
                <c:manualLayout>
                  <c:x val="0"/>
                  <c:y val="-0.022140000000000003"/>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2296"/>
                </c:manualLayout>
              </c:layout>
              <c:showLegendKey val="0"/>
              <c:showVal val="1"/>
              <c:showCatName val="0"/>
              <c:showSerName val="0"/>
            </c:dLbl>
            <c:dLbl>
              <c:idx val="6"/>
              <c:layout>
                <c:manualLayout>
                  <c:x val="0"/>
                  <c:y val="-0.027880000000000002"/>
                </c:manualLayout>
              </c:layout>
              <c:showLegendKey val="0"/>
              <c:showVal val="1"/>
              <c:showCatName val="0"/>
              <c:showSerName val="0"/>
            </c:dLbl>
            <c:dLbl>
              <c:idx val="7"/>
              <c:layout>
                <c:manualLayout>
                  <c:x val="0"/>
                  <c:y val="-0.03362"/>
                </c:manualLayout>
              </c:layout>
              <c:showLegendKey val="0"/>
              <c:showVal val="1"/>
              <c:showCatName val="0"/>
              <c:showSerName val="0"/>
            </c:dLbl>
            <c:dLbl>
              <c:idx val="8"/>
              <c:layout>
                <c:manualLayout>
                  <c:x val="0"/>
                  <c:y val="-0.030340000000000002"/>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
                </c:manualLayout>
              </c:layout>
              <c:showLegendKey val="0"/>
              <c:showVal val="1"/>
              <c:showCatName val="0"/>
              <c:showSerName val="0"/>
            </c:dLbl>
            <c:dLbl>
              <c:idx val="11"/>
              <c:layout>
                <c:manualLayout>
                  <c:x val="0"/>
                  <c:y val="-0.05084"/>
                </c:manualLayout>
              </c:layout>
              <c:showLegendKey val="0"/>
              <c:showVal val="1"/>
              <c:showCatName val="0"/>
              <c:showSerName val="0"/>
            </c:dLbl>
            <c:dLbl>
              <c:idx val="12"/>
              <c:layout>
                <c:manualLayout>
                  <c:x val="0"/>
                  <c:y val="-0.014760000000000002"/>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1.7</c:v>
                </c:pt>
                <c:pt idx="1">
                  <c:v/>
                </c:pt>
                <c:pt idx="2">
                  <c:v>2.4</c:v>
                </c:pt>
                <c:pt idx="3">
                  <c:v>2.7</c:v>
                </c:pt>
                <c:pt idx="4">
                  <c:v/>
                </c:pt>
                <c:pt idx="5">
                  <c:v>2.8</c:v>
                </c:pt>
                <c:pt idx="6">
                  <c:v>3.4</c:v>
                </c:pt>
                <c:pt idx="7">
                  <c:v>4.1</c:v>
                </c:pt>
                <c:pt idx="8">
                  <c:v>3.7</c:v>
                </c:pt>
                <c:pt idx="9">
                  <c:v/>
                </c:pt>
                <c:pt idx="10">
                  <c:v>0</c:v>
                </c:pt>
                <c:pt idx="11">
                  <c:v>6.2</c:v>
                </c:pt>
                <c:pt idx="12">
                  <c:v>1.8</c:v>
                </c:pt>
              </c:numLit>
            </c:plus>
            <c:minus>
              <c:numLit>
                <c:formatCode>General</c:formatCode>
                <c:ptCount val="13"/>
                <c:pt idx="0">
                  <c:v>1.6</c:v>
                </c:pt>
                <c:pt idx="1">
                  <c:v/>
                </c:pt>
                <c:pt idx="2">
                  <c:v>2.2</c:v>
                </c:pt>
                <c:pt idx="3">
                  <c:v>2.4</c:v>
                </c:pt>
                <c:pt idx="4">
                  <c:v/>
                </c:pt>
                <c:pt idx="5">
                  <c:v>2.5</c:v>
                </c:pt>
                <c:pt idx="6">
                  <c:v>3.0</c:v>
                </c:pt>
                <c:pt idx="7">
                  <c:v>3.5</c:v>
                </c:pt>
                <c:pt idx="8">
                  <c:v>3.2</c:v>
                </c:pt>
                <c:pt idx="9">
                  <c:v/>
                </c:pt>
                <c:pt idx="10">
                  <c:v>0</c:v>
                </c:pt>
                <c:pt idx="11">
                  <c:v>4.9</c:v>
                </c:pt>
                <c:pt idx="12">
                  <c:v>1.7</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19.2</c:v>
                </c:pt>
                <c:pt idx="1">
                  <c:v/>
                </c:pt>
                <c:pt idx="2">
                  <c:v>19.2</c:v>
                </c:pt>
                <c:pt idx="3">
                  <c:v>19.1</c:v>
                </c:pt>
                <c:pt idx="4">
                  <c:v/>
                </c:pt>
                <c:pt idx="5">
                  <c:v>17.4</c:v>
                </c:pt>
                <c:pt idx="6">
                  <c:v>21.1</c:v>
                </c:pt>
                <c:pt idx="7">
                  <c:v>18.8</c:v>
                </c:pt>
                <c:pt idx="8">
                  <c:v>19.8</c:v>
                </c:pt>
                <c:pt idx="9">
                  <c:v/>
                </c:pt>
                <c:pt idx="10">
                  <c:v/>
                </c:pt>
                <c:pt idx="11">
                  <c:v>19.9</c:v>
                </c:pt>
                <c:pt idx="12">
                  <c:v>18.9</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5d.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0984"/>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13940000000000001"/>
                </c:manualLayout>
              </c:layout>
              <c:showLegendKey val="0"/>
              <c:showVal val="1"/>
              <c:showCatName val="0"/>
              <c:showSerName val="0"/>
            </c:dLbl>
            <c:dLbl>
              <c:idx val="3"/>
              <c:layout>
                <c:manualLayout>
                  <c:x val="0"/>
                  <c:y val="-0.01558"/>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18860000000000002"/>
                </c:manualLayout>
              </c:layout>
              <c:showLegendKey val="0"/>
              <c:showVal val="1"/>
              <c:showCatName val="0"/>
              <c:showSerName val="0"/>
            </c:dLbl>
            <c:dLbl>
              <c:idx val="6"/>
              <c:layout>
                <c:manualLayout>
                  <c:x val="0"/>
                  <c:y val="-0.02296"/>
                </c:manualLayout>
              </c:layout>
              <c:showLegendKey val="0"/>
              <c:showVal val="1"/>
              <c:showCatName val="0"/>
              <c:showSerName val="0"/>
            </c:dLbl>
            <c:dLbl>
              <c:idx val="7"/>
              <c:layout>
                <c:manualLayout>
                  <c:x val="0"/>
                  <c:y val="-0.018860000000000002"/>
                </c:manualLayout>
              </c:layout>
              <c:showLegendKey val="0"/>
              <c:showVal val="1"/>
              <c:showCatName val="0"/>
              <c:showSerName val="0"/>
            </c:dLbl>
            <c:dLbl>
              <c:idx val="8"/>
              <c:layout>
                <c:manualLayout>
                  <c:x val="0"/>
                  <c:y val="-0.026240000000000003"/>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
                </c:manualLayout>
              </c:layout>
              <c:showLegendKey val="0"/>
              <c:showVal val="1"/>
              <c:showCatName val="0"/>
              <c:showSerName val="0"/>
            </c:dLbl>
            <c:dLbl>
              <c:idx val="11"/>
              <c:layout>
                <c:manualLayout>
                  <c:x val="0"/>
                  <c:y val="-0.03936"/>
                </c:manualLayout>
              </c:layout>
              <c:showLegendKey val="0"/>
              <c:showVal val="1"/>
              <c:showCatName val="0"/>
              <c:showSerName val="0"/>
            </c:dLbl>
            <c:dLbl>
              <c:idx val="12"/>
              <c:layout>
                <c:manualLayout>
                  <c:x val="0"/>
                  <c:y val="-0.00984"/>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1.2</c:v>
                </c:pt>
                <c:pt idx="1">
                  <c:v/>
                </c:pt>
                <c:pt idx="2">
                  <c:v>1.7</c:v>
                </c:pt>
                <c:pt idx="3">
                  <c:v>1.9</c:v>
                </c:pt>
                <c:pt idx="4">
                  <c:v/>
                </c:pt>
                <c:pt idx="5">
                  <c:v>2.3</c:v>
                </c:pt>
                <c:pt idx="6">
                  <c:v>2.8</c:v>
                </c:pt>
                <c:pt idx="7">
                  <c:v>2.3</c:v>
                </c:pt>
                <c:pt idx="8">
                  <c:v>3.2</c:v>
                </c:pt>
                <c:pt idx="9">
                  <c:v/>
                </c:pt>
                <c:pt idx="10">
                  <c:v>0</c:v>
                </c:pt>
                <c:pt idx="11">
                  <c:v>4.8</c:v>
                </c:pt>
                <c:pt idx="12">
                  <c:v>1.2</c:v>
                </c:pt>
              </c:numLit>
            </c:plus>
            <c:minus>
              <c:numLit>
                <c:formatCode>General</c:formatCode>
                <c:ptCount val="13"/>
                <c:pt idx="0">
                  <c:v>1.1</c:v>
                </c:pt>
                <c:pt idx="1">
                  <c:v/>
                </c:pt>
                <c:pt idx="2">
                  <c:v>1.4</c:v>
                </c:pt>
                <c:pt idx="3">
                  <c:v>1.7</c:v>
                </c:pt>
                <c:pt idx="4">
                  <c:v/>
                </c:pt>
                <c:pt idx="5">
                  <c:v>1.9</c:v>
                </c:pt>
                <c:pt idx="6">
                  <c:v>2.3</c:v>
                </c:pt>
                <c:pt idx="7">
                  <c:v>1.8</c:v>
                </c:pt>
                <c:pt idx="8">
                  <c:v>2.5</c:v>
                </c:pt>
                <c:pt idx="9">
                  <c:v/>
                </c:pt>
                <c:pt idx="10">
                  <c:v>0</c:v>
                </c:pt>
                <c:pt idx="11">
                  <c:v>3.3</c:v>
                </c:pt>
                <c:pt idx="12">
                  <c:v>1.1</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9.6</c:v>
                </c:pt>
                <c:pt idx="1">
                  <c:v/>
                </c:pt>
                <c:pt idx="2">
                  <c:v>7.6</c:v>
                </c:pt>
                <c:pt idx="3">
                  <c:v>11.5</c:v>
                </c:pt>
                <c:pt idx="4">
                  <c:v/>
                </c:pt>
                <c:pt idx="5">
                  <c:v>9.1</c:v>
                </c:pt>
                <c:pt idx="6">
                  <c:v>11.1</c:v>
                </c:pt>
                <c:pt idx="7">
                  <c:v>8.7</c:v>
                </c:pt>
                <c:pt idx="8">
                  <c:v>9.4</c:v>
                </c:pt>
                <c:pt idx="9">
                  <c:v/>
                </c:pt>
                <c:pt idx="10">
                  <c:v/>
                </c:pt>
                <c:pt idx="11">
                  <c:v>9.3</c:v>
                </c:pt>
                <c:pt idx="12">
                  <c:v>9.5</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5e.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30340000000000002"/>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3198"/>
                </c:manualLayout>
              </c:layout>
              <c:showLegendKey val="0"/>
              <c:showVal val="1"/>
              <c:showCatName val="0"/>
              <c:showSerName val="0"/>
            </c:dLbl>
            <c:dLbl>
              <c:idx val="3"/>
              <c:layout>
                <c:manualLayout>
                  <c:x val="0"/>
                  <c:y val="-0.036080000000000008"/>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26240000000000003"/>
                </c:manualLayout>
              </c:layout>
              <c:showLegendKey val="0"/>
              <c:showVal val="1"/>
              <c:showCatName val="0"/>
              <c:showSerName val="0"/>
            </c:dLbl>
            <c:dLbl>
              <c:idx val="6"/>
              <c:layout>
                <c:manualLayout>
                  <c:x val="0"/>
                  <c:y val="-0.040180000000000007"/>
                </c:manualLayout>
              </c:layout>
              <c:showLegendKey val="0"/>
              <c:showVal val="1"/>
              <c:showCatName val="0"/>
              <c:showSerName val="0"/>
            </c:dLbl>
            <c:dLbl>
              <c:idx val="7"/>
              <c:layout>
                <c:manualLayout>
                  <c:x val="0"/>
                  <c:y val="-0.040180000000000007"/>
                </c:manualLayout>
              </c:layout>
              <c:showLegendKey val="0"/>
              <c:showVal val="1"/>
              <c:showCatName val="0"/>
              <c:showSerName val="0"/>
            </c:dLbl>
            <c:dLbl>
              <c:idx val="8"/>
              <c:layout>
                <c:manualLayout>
                  <c:x val="0"/>
                  <c:y val="-0.044280000000000007"/>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
                </c:manualLayout>
              </c:layout>
              <c:showLegendKey val="0"/>
              <c:showVal val="1"/>
              <c:showCatName val="0"/>
              <c:showSerName val="0"/>
            </c:dLbl>
            <c:dLbl>
              <c:idx val="11"/>
              <c:layout>
                <c:manualLayout>
                  <c:x val="0"/>
                  <c:y val="-0.051660000000000005"/>
                </c:manualLayout>
              </c:layout>
              <c:showLegendKey val="0"/>
              <c:showVal val="1"/>
              <c:showCatName val="0"/>
              <c:showSerName val="0"/>
            </c:dLbl>
            <c:dLbl>
              <c:idx val="12"/>
              <c:layout>
                <c:manualLayout>
                  <c:x val="0"/>
                  <c:y val="-0.0328"/>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3.7</c:v>
                </c:pt>
                <c:pt idx="1">
                  <c:v/>
                </c:pt>
                <c:pt idx="2">
                  <c:v>3.9</c:v>
                </c:pt>
                <c:pt idx="3">
                  <c:v>4.4</c:v>
                </c:pt>
                <c:pt idx="4">
                  <c:v/>
                </c:pt>
                <c:pt idx="5">
                  <c:v>3.2</c:v>
                </c:pt>
                <c:pt idx="6">
                  <c:v>4.9</c:v>
                </c:pt>
                <c:pt idx="7">
                  <c:v>4.9</c:v>
                </c:pt>
                <c:pt idx="8">
                  <c:v>5.4</c:v>
                </c:pt>
                <c:pt idx="9">
                  <c:v/>
                </c:pt>
                <c:pt idx="10">
                  <c:v>0</c:v>
                </c:pt>
                <c:pt idx="11">
                  <c:v>6.3</c:v>
                </c:pt>
                <c:pt idx="12">
                  <c:v>4.0</c:v>
                </c:pt>
              </c:numLit>
            </c:plus>
            <c:minus>
              <c:numLit>
                <c:formatCode>General</c:formatCode>
                <c:ptCount val="13"/>
                <c:pt idx="0">
                  <c:v>3.7</c:v>
                </c:pt>
                <c:pt idx="1">
                  <c:v/>
                </c:pt>
                <c:pt idx="2">
                  <c:v>3.9</c:v>
                </c:pt>
                <c:pt idx="3">
                  <c:v>4.4</c:v>
                </c:pt>
                <c:pt idx="4">
                  <c:v/>
                </c:pt>
                <c:pt idx="5">
                  <c:v>2.9</c:v>
                </c:pt>
                <c:pt idx="6">
                  <c:v>4.6</c:v>
                </c:pt>
                <c:pt idx="7">
                  <c:v>5.1</c:v>
                </c:pt>
                <c:pt idx="8">
                  <c:v>6.1</c:v>
                </c:pt>
                <c:pt idx="9">
                  <c:v/>
                </c:pt>
                <c:pt idx="10">
                  <c:v>0</c:v>
                </c:pt>
                <c:pt idx="11">
                  <c:v>5.9</c:v>
                </c:pt>
                <c:pt idx="12">
                  <c:v>3.9</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45.0</c:v>
                </c:pt>
                <c:pt idx="1">
                  <c:v/>
                </c:pt>
                <c:pt idx="2">
                  <c:v>46.2</c:v>
                </c:pt>
                <c:pt idx="3">
                  <c:v>43.5</c:v>
                </c:pt>
                <c:pt idx="4">
                  <c:v/>
                </c:pt>
                <c:pt idx="5">
                  <c:v>17.7</c:v>
                </c:pt>
                <c:pt idx="6">
                  <c:v>32.4</c:v>
                </c:pt>
                <c:pt idx="7">
                  <c:v>64.0</c:v>
                </c:pt>
                <c:pt idx="8">
                  <c:v>69.6</c:v>
                </c:pt>
                <c:pt idx="9">
                  <c:v/>
                </c:pt>
                <c:pt idx="10">
                  <c:v/>
                </c:pt>
                <c:pt idx="11">
                  <c:v>40.7</c:v>
                </c:pt>
                <c:pt idx="12">
                  <c:v>47.0</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5f.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30340000000000002"/>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328"/>
                </c:manualLayout>
              </c:layout>
              <c:showLegendKey val="0"/>
              <c:showVal val="1"/>
              <c:showCatName val="0"/>
              <c:showSerName val="0"/>
            </c:dLbl>
            <c:dLbl>
              <c:idx val="3"/>
              <c:layout>
                <c:manualLayout>
                  <c:x val="0"/>
                  <c:y val="-0.038540000000000005"/>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3198"/>
                </c:manualLayout>
              </c:layout>
              <c:showLegendKey val="0"/>
              <c:showVal val="1"/>
              <c:showCatName val="0"/>
              <c:showSerName val="0"/>
            </c:dLbl>
            <c:dLbl>
              <c:idx val="6"/>
              <c:layout>
                <c:manualLayout>
                  <c:x val="0"/>
                  <c:y val="-0.046740000000000004"/>
                </c:manualLayout>
              </c:layout>
              <c:showLegendKey val="0"/>
              <c:showVal val="1"/>
              <c:showCatName val="0"/>
              <c:showSerName val="0"/>
            </c:dLbl>
            <c:dLbl>
              <c:idx val="7"/>
              <c:layout>
                <c:manualLayout>
                  <c:x val="0"/>
                  <c:y val="-0.03198"/>
                </c:manualLayout>
              </c:layout>
              <c:showLegendKey val="0"/>
              <c:showVal val="1"/>
              <c:showCatName val="0"/>
              <c:showSerName val="0"/>
            </c:dLbl>
            <c:dLbl>
              <c:idx val="8"/>
              <c:layout>
                <c:manualLayout>
                  <c:x val="0"/>
                  <c:y val="-0.043460000000000006"/>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
                </c:manualLayout>
              </c:layout>
              <c:showLegendKey val="0"/>
              <c:showVal val="1"/>
              <c:showCatName val="0"/>
              <c:showSerName val="0"/>
            </c:dLbl>
            <c:dLbl>
              <c:idx val="11"/>
              <c:layout>
                <c:manualLayout>
                  <c:x val="0"/>
                  <c:y val="-0.05494"/>
                </c:manualLayout>
              </c:layout>
              <c:showLegendKey val="0"/>
              <c:showVal val="1"/>
              <c:showCatName val="0"/>
              <c:showSerName val="0"/>
            </c:dLbl>
            <c:dLbl>
              <c:idx val="12"/>
              <c:layout>
                <c:manualLayout>
                  <c:x val="0"/>
                  <c:y val="-0.03116"/>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3.7</c:v>
                </c:pt>
                <c:pt idx="1">
                  <c:v/>
                </c:pt>
                <c:pt idx="2">
                  <c:v>4.0</c:v>
                </c:pt>
                <c:pt idx="3">
                  <c:v>4.7</c:v>
                </c:pt>
                <c:pt idx="4">
                  <c:v/>
                </c:pt>
                <c:pt idx="5">
                  <c:v>3.9</c:v>
                </c:pt>
                <c:pt idx="6">
                  <c:v>5.7</c:v>
                </c:pt>
                <c:pt idx="7">
                  <c:v>3.9</c:v>
                </c:pt>
                <c:pt idx="8">
                  <c:v>5.3</c:v>
                </c:pt>
                <c:pt idx="9">
                  <c:v/>
                </c:pt>
                <c:pt idx="10">
                  <c:v>0</c:v>
                </c:pt>
                <c:pt idx="11">
                  <c:v>6.7</c:v>
                </c:pt>
                <c:pt idx="12">
                  <c:v>3.8</c:v>
                </c:pt>
              </c:numLit>
            </c:plus>
            <c:minus>
              <c:numLit>
                <c:formatCode>General</c:formatCode>
                <c:ptCount val="13"/>
                <c:pt idx="0">
                  <c:v>3.7</c:v>
                </c:pt>
                <c:pt idx="1">
                  <c:v/>
                </c:pt>
                <c:pt idx="2">
                  <c:v>3.9</c:v>
                </c:pt>
                <c:pt idx="3">
                  <c:v>4.6</c:v>
                </c:pt>
                <c:pt idx="4">
                  <c:v/>
                </c:pt>
                <c:pt idx="5">
                  <c:v>3.5</c:v>
                </c:pt>
                <c:pt idx="6">
                  <c:v>5.3</c:v>
                </c:pt>
                <c:pt idx="7">
                  <c:v>4.2</c:v>
                </c:pt>
                <c:pt idx="8">
                  <c:v>6.1</c:v>
                </c:pt>
                <c:pt idx="9">
                  <c:v/>
                </c:pt>
                <c:pt idx="10">
                  <c:v>0</c:v>
                </c:pt>
                <c:pt idx="11">
                  <c:v>6.4</c:v>
                </c:pt>
                <c:pt idx="12">
                  <c:v>3.9</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49.4</c:v>
                </c:pt>
                <c:pt idx="1">
                  <c:v/>
                </c:pt>
                <c:pt idx="2">
                  <c:v>50.9</c:v>
                </c:pt>
                <c:pt idx="3">
                  <c:v>47.6</c:v>
                </c:pt>
                <c:pt idx="4">
                  <c:v/>
                </c:pt>
                <c:pt idx="5">
                  <c:v>19.9</c:v>
                </c:pt>
                <c:pt idx="6">
                  <c:v>36.9</c:v>
                </c:pt>
                <c:pt idx="7">
                  <c:v>70.5</c:v>
                </c:pt>
                <c:pt idx="8">
                  <c:v>74.5</c:v>
                </c:pt>
                <c:pt idx="9">
                  <c:v/>
                </c:pt>
                <c:pt idx="10">
                  <c:v/>
                </c:pt>
                <c:pt idx="11">
                  <c:v>42.9</c:v>
                </c:pt>
                <c:pt idx="12">
                  <c:v>52.3</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12300000000000002"/>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2296"/>
                </c:manualLayout>
              </c:layout>
              <c:showLegendKey val="0"/>
              <c:showVal val="1"/>
              <c:showCatName val="0"/>
              <c:showSerName val="0"/>
            </c:dLbl>
            <c:dLbl>
              <c:idx val="3"/>
              <c:layout>
                <c:manualLayout>
                  <c:x val="0"/>
                  <c:y val="-0.00984"/>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29520000000000005"/>
                </c:manualLayout>
              </c:layout>
              <c:showLegendKey val="0"/>
              <c:showVal val="1"/>
              <c:showCatName val="0"/>
              <c:showSerName val="0"/>
            </c:dLbl>
            <c:dLbl>
              <c:idx val="6"/>
              <c:layout>
                <c:manualLayout>
                  <c:x val="0"/>
                  <c:y val="-0.02542"/>
                </c:manualLayout>
              </c:layout>
              <c:showLegendKey val="0"/>
              <c:showVal val="1"/>
              <c:showCatName val="0"/>
              <c:showSerName val="0"/>
            </c:dLbl>
            <c:dLbl>
              <c:idx val="7"/>
              <c:layout>
                <c:manualLayout>
                  <c:x val="0"/>
                  <c:y val="-0.02296"/>
                </c:manualLayout>
              </c:layout>
              <c:showLegendKey val="0"/>
              <c:showVal val="1"/>
              <c:showCatName val="0"/>
              <c:showSerName val="0"/>
            </c:dLbl>
            <c:dLbl>
              <c:idx val="8"/>
              <c:layout>
                <c:manualLayout>
                  <c:x val="0"/>
                  <c:y val="-0.029520000000000005"/>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
                </c:manualLayout>
              </c:layout>
              <c:showLegendKey val="0"/>
              <c:showVal val="1"/>
              <c:showCatName val="0"/>
              <c:showSerName val="0"/>
            </c:dLbl>
            <c:dLbl>
              <c:idx val="11"/>
              <c:layout>
                <c:manualLayout>
                  <c:x val="0"/>
                  <c:y val="-0.03198"/>
                </c:manualLayout>
              </c:layout>
              <c:showLegendKey val="0"/>
              <c:showVal val="1"/>
              <c:showCatName val="0"/>
              <c:showSerName val="0"/>
            </c:dLbl>
            <c:dLbl>
              <c:idx val="12"/>
              <c:layout>
                <c:manualLayout>
                  <c:x val="0"/>
                  <c:y val="-0.014760000000000002"/>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1.5</c:v>
                </c:pt>
                <c:pt idx="1">
                  <c:v/>
                </c:pt>
                <c:pt idx="2">
                  <c:v>2.8</c:v>
                </c:pt>
                <c:pt idx="3">
                  <c:v>1.2</c:v>
                </c:pt>
                <c:pt idx="4">
                  <c:v/>
                </c:pt>
                <c:pt idx="5">
                  <c:v>3.6</c:v>
                </c:pt>
                <c:pt idx="6">
                  <c:v>3.1</c:v>
                </c:pt>
                <c:pt idx="7">
                  <c:v>2.8</c:v>
                </c:pt>
                <c:pt idx="8">
                  <c:v>3.6</c:v>
                </c:pt>
                <c:pt idx="9">
                  <c:v/>
                </c:pt>
                <c:pt idx="10">
                  <c:v>0</c:v>
                </c:pt>
                <c:pt idx="11">
                  <c:v>3.9</c:v>
                </c:pt>
                <c:pt idx="12">
                  <c:v>1.8</c:v>
                </c:pt>
              </c:numLit>
            </c:plus>
            <c:minus>
              <c:numLit>
                <c:formatCode>General</c:formatCode>
                <c:ptCount val="13"/>
                <c:pt idx="0">
                  <c:v>1.4</c:v>
                </c:pt>
                <c:pt idx="1">
                  <c:v/>
                </c:pt>
                <c:pt idx="2">
                  <c:v>2.5</c:v>
                </c:pt>
                <c:pt idx="3">
                  <c:v>0.8</c:v>
                </c:pt>
                <c:pt idx="4">
                  <c:v/>
                </c:pt>
                <c:pt idx="5">
                  <c:v>2.6</c:v>
                </c:pt>
                <c:pt idx="6">
                  <c:v>2.3</c:v>
                </c:pt>
                <c:pt idx="7">
                  <c:v>2.4</c:v>
                </c:pt>
                <c:pt idx="8">
                  <c:v>2.6</c:v>
                </c:pt>
                <c:pt idx="9">
                  <c:v/>
                </c:pt>
                <c:pt idx="10">
                  <c:v>0</c:v>
                </c:pt>
                <c:pt idx="11">
                  <c:v>2.6</c:v>
                </c:pt>
                <c:pt idx="12">
                  <c:v>1.4</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9.1</c:v>
                </c:pt>
                <c:pt idx="1">
                  <c:v/>
                </c:pt>
                <c:pt idx="2">
                  <c:v>15.2</c:v>
                </c:pt>
                <c:pt idx="3">
                  <c:v>2.7</c:v>
                </c:pt>
                <c:pt idx="4">
                  <c:v/>
                </c:pt>
                <c:pt idx="5">
                  <c:v>8.4</c:v>
                </c:pt>
                <c:pt idx="6">
                  <c:v>9.0</c:v>
                </c:pt>
                <c:pt idx="7">
                  <c:v>10.6</c:v>
                </c:pt>
                <c:pt idx="8">
                  <c:v>8.0</c:v>
                </c:pt>
                <c:pt idx="9">
                  <c:v/>
                </c:pt>
                <c:pt idx="10">
                  <c:v/>
                </c:pt>
                <c:pt idx="11">
                  <c:v>7.5</c:v>
                </c:pt>
                <c:pt idx="12">
                  <c:v>9.0</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6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164"/>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18860000000000002"/>
                </c:manualLayout>
              </c:layout>
              <c:showLegendKey val="0"/>
              <c:showVal val="1"/>
              <c:showCatName val="0"/>
              <c:showSerName val="0"/>
            </c:dLbl>
            <c:dLbl>
              <c:idx val="3"/>
              <c:layout>
                <c:manualLayout>
                  <c:x val="0"/>
                  <c:y val="-0.021320000000000002"/>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205"/>
                </c:manualLayout>
              </c:layout>
              <c:showLegendKey val="0"/>
              <c:showVal val="1"/>
              <c:showCatName val="0"/>
              <c:showSerName val="0"/>
            </c:dLbl>
            <c:dLbl>
              <c:idx val="6"/>
              <c:layout>
                <c:manualLayout>
                  <c:x val="0"/>
                  <c:y val="-0.030340000000000002"/>
                </c:manualLayout>
              </c:layout>
              <c:showLegendKey val="0"/>
              <c:showVal val="1"/>
              <c:showCatName val="0"/>
              <c:showSerName val="0"/>
            </c:dLbl>
            <c:dLbl>
              <c:idx val="7"/>
              <c:layout>
                <c:manualLayout>
                  <c:x val="0"/>
                  <c:y val="-0.02542"/>
                </c:manualLayout>
              </c:layout>
              <c:showLegendKey val="0"/>
              <c:showVal val="1"/>
              <c:showCatName val="0"/>
              <c:showSerName val="0"/>
            </c:dLbl>
            <c:dLbl>
              <c:idx val="8"/>
              <c:layout>
                <c:manualLayout>
                  <c:x val="0"/>
                  <c:y val="-0.049200000000000008"/>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
                </c:manualLayout>
              </c:layout>
              <c:showLegendKey val="0"/>
              <c:showVal val="1"/>
              <c:showCatName val="0"/>
              <c:showSerName val="0"/>
            </c:dLbl>
            <c:dLbl>
              <c:idx val="11"/>
              <c:layout>
                <c:manualLayout>
                  <c:x val="0"/>
                  <c:y val="-0.04182"/>
                </c:manualLayout>
              </c:layout>
              <c:showLegendKey val="0"/>
              <c:showVal val="1"/>
              <c:showCatName val="0"/>
              <c:showSerName val="0"/>
            </c:dLbl>
            <c:dLbl>
              <c:idx val="12"/>
              <c:layout>
                <c:manualLayout>
                  <c:x val="0"/>
                  <c:y val="-0.0164"/>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2.0</c:v>
                </c:pt>
                <c:pt idx="1">
                  <c:v/>
                </c:pt>
                <c:pt idx="2">
                  <c:v>2.3</c:v>
                </c:pt>
                <c:pt idx="3">
                  <c:v>2.6</c:v>
                </c:pt>
                <c:pt idx="4">
                  <c:v/>
                </c:pt>
                <c:pt idx="5">
                  <c:v>2.5</c:v>
                </c:pt>
                <c:pt idx="6">
                  <c:v>3.7</c:v>
                </c:pt>
                <c:pt idx="7">
                  <c:v>3.1</c:v>
                </c:pt>
                <c:pt idx="8">
                  <c:v>6.0</c:v>
                </c:pt>
                <c:pt idx="9">
                  <c:v/>
                </c:pt>
                <c:pt idx="10">
                  <c:v>0</c:v>
                </c:pt>
                <c:pt idx="11">
                  <c:v>5.1</c:v>
                </c:pt>
                <c:pt idx="12">
                  <c:v>2.0</c:v>
                </c:pt>
              </c:numLit>
            </c:plus>
            <c:minus>
              <c:numLit>
                <c:formatCode>General</c:formatCode>
                <c:ptCount val="13"/>
                <c:pt idx="0">
                  <c:v>1.7</c:v>
                </c:pt>
                <c:pt idx="1">
                  <c:v/>
                </c:pt>
                <c:pt idx="2">
                  <c:v>1.9</c:v>
                </c:pt>
                <c:pt idx="3">
                  <c:v>2.2</c:v>
                </c:pt>
                <c:pt idx="4">
                  <c:v/>
                </c:pt>
                <c:pt idx="5">
                  <c:v>1.8</c:v>
                </c:pt>
                <c:pt idx="6">
                  <c:v>2.9</c:v>
                </c:pt>
                <c:pt idx="7">
                  <c:v>2.7</c:v>
                </c:pt>
                <c:pt idx="8">
                  <c:v>4.4</c:v>
                </c:pt>
                <c:pt idx="9">
                  <c:v/>
                </c:pt>
                <c:pt idx="10">
                  <c:v>0</c:v>
                </c:pt>
                <c:pt idx="11">
                  <c:v>3.9</c:v>
                </c:pt>
                <c:pt idx="12">
                  <c:v>1.8</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12.0</c:v>
                </c:pt>
                <c:pt idx="1">
                  <c:v/>
                </c:pt>
                <c:pt idx="2">
                  <c:v>12.0</c:v>
                </c:pt>
                <c:pt idx="3">
                  <c:v>11.9</c:v>
                </c:pt>
                <c:pt idx="4">
                  <c:v/>
                </c:pt>
                <c:pt idx="5">
                  <c:v>5.9</c:v>
                </c:pt>
                <c:pt idx="6">
                  <c:v>11.1</c:v>
                </c:pt>
                <c:pt idx="7">
                  <c:v>17.1</c:v>
                </c:pt>
                <c:pt idx="8">
                  <c:v>14.6</c:v>
                </c:pt>
                <c:pt idx="9">
                  <c:v/>
                </c:pt>
                <c:pt idx="10">
                  <c:v/>
                </c:pt>
                <c:pt idx="11">
                  <c:v>14.6</c:v>
                </c:pt>
                <c:pt idx="12">
                  <c:v>11.6</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6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3198"/>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46740000000000004"/>
                </c:manualLayout>
              </c:layout>
              <c:showLegendKey val="0"/>
              <c:showVal val="1"/>
              <c:showCatName val="0"/>
              <c:showSerName val="0"/>
            </c:dLbl>
            <c:dLbl>
              <c:idx val="3"/>
              <c:layout>
                <c:manualLayout>
                  <c:x val="0"/>
                  <c:y val="-0.05084"/>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56580000000000005"/>
                </c:manualLayout>
              </c:layout>
              <c:showLegendKey val="0"/>
              <c:showVal val="1"/>
              <c:showCatName val="0"/>
              <c:showSerName val="0"/>
            </c:dLbl>
            <c:dLbl>
              <c:idx val="6"/>
              <c:layout>
                <c:manualLayout>
                  <c:x val="0"/>
                  <c:y val="-0.06478"/>
                </c:manualLayout>
              </c:layout>
              <c:showLegendKey val="0"/>
              <c:showVal val="1"/>
              <c:showCatName val="0"/>
              <c:showSerName val="0"/>
            </c:dLbl>
            <c:dLbl>
              <c:idx val="7"/>
              <c:layout>
                <c:manualLayout>
                  <c:x val="0"/>
                  <c:y val="-0.048380000000000006"/>
                </c:manualLayout>
              </c:layout>
              <c:showLegendKey val="0"/>
              <c:showVal val="1"/>
              <c:showCatName val="0"/>
              <c:showSerName val="0"/>
            </c:dLbl>
            <c:dLbl>
              <c:idx val="8"/>
              <c:layout>
                <c:manualLayout>
                  <c:x val="0"/>
                  <c:y val="-0.07462"/>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
                </c:manualLayout>
              </c:layout>
              <c:showLegendKey val="0"/>
              <c:showVal val="1"/>
              <c:showCatName val="0"/>
              <c:showSerName val="0"/>
            </c:dLbl>
            <c:dLbl>
              <c:idx val="11"/>
              <c:layout>
                <c:manualLayout>
                  <c:x val="0"/>
                  <c:y val="-0.0902"/>
                </c:manualLayout>
              </c:layout>
              <c:showLegendKey val="0"/>
              <c:showVal val="1"/>
              <c:showCatName val="0"/>
              <c:showSerName val="0"/>
            </c:dLbl>
            <c:dLbl>
              <c:idx val="12"/>
              <c:layout>
                <c:manualLayout>
                  <c:x val="0"/>
                  <c:y val="-0.038540000000000005"/>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3.9</c:v>
                </c:pt>
                <c:pt idx="1">
                  <c:v/>
                </c:pt>
                <c:pt idx="2">
                  <c:v>5.7</c:v>
                </c:pt>
                <c:pt idx="3">
                  <c:v>6.2</c:v>
                </c:pt>
                <c:pt idx="4">
                  <c:v/>
                </c:pt>
                <c:pt idx="5">
                  <c:v>6.9</c:v>
                </c:pt>
                <c:pt idx="6">
                  <c:v>7.9</c:v>
                </c:pt>
                <c:pt idx="7">
                  <c:v>5.9</c:v>
                </c:pt>
                <c:pt idx="8">
                  <c:v>9.1</c:v>
                </c:pt>
                <c:pt idx="9">
                  <c:v/>
                </c:pt>
                <c:pt idx="10">
                  <c:v>0</c:v>
                </c:pt>
                <c:pt idx="11">
                  <c:v>11.0</c:v>
                </c:pt>
                <c:pt idx="12">
                  <c:v>4.7</c:v>
                </c:pt>
              </c:numLit>
            </c:plus>
            <c:minus>
              <c:numLit>
                <c:formatCode>General</c:formatCode>
                <c:ptCount val="13"/>
                <c:pt idx="0">
                  <c:v>3.7</c:v>
                </c:pt>
                <c:pt idx="1">
                  <c:v/>
                </c:pt>
                <c:pt idx="2">
                  <c:v>5.4</c:v>
                </c:pt>
                <c:pt idx="3">
                  <c:v>6.0</c:v>
                </c:pt>
                <c:pt idx="4">
                  <c:v/>
                </c:pt>
                <c:pt idx="5">
                  <c:v>6.6</c:v>
                </c:pt>
                <c:pt idx="6">
                  <c:v>7.5</c:v>
                </c:pt>
                <c:pt idx="7">
                  <c:v>5.4</c:v>
                </c:pt>
                <c:pt idx="8">
                  <c:v>8.5</c:v>
                </c:pt>
                <c:pt idx="9">
                  <c:v/>
                </c:pt>
                <c:pt idx="10">
                  <c:v>0</c:v>
                </c:pt>
                <c:pt idx="11">
                  <c:v>10.1</c:v>
                </c:pt>
                <c:pt idx="12">
                  <c:v>4.5</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38.5</c:v>
                </c:pt>
                <c:pt idx="1">
                  <c:v/>
                </c:pt>
                <c:pt idx="2">
                  <c:v>36.4</c:v>
                </c:pt>
                <c:pt idx="3">
                  <c:v>41.0</c:v>
                </c:pt>
                <c:pt idx="4">
                  <c:v/>
                </c:pt>
                <c:pt idx="5">
                  <c:v>40.2</c:v>
                </c:pt>
                <c:pt idx="6">
                  <c:v>41.9</c:v>
                </c:pt>
                <c:pt idx="7">
                  <c:v>33.7</c:v>
                </c:pt>
                <c:pt idx="8">
                  <c:v>40.7</c:v>
                </c:pt>
                <c:pt idx="9">
                  <c:v/>
                </c:pt>
                <c:pt idx="10">
                  <c:v/>
                </c:pt>
                <c:pt idx="11">
                  <c:v>40.4</c:v>
                </c:pt>
                <c:pt idx="12">
                  <c:v>39.3</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6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29520000000000005"/>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43460000000000006"/>
                </c:manualLayout>
              </c:layout>
              <c:showLegendKey val="0"/>
              <c:showVal val="1"/>
              <c:showCatName val="0"/>
              <c:showSerName val="0"/>
            </c:dLbl>
            <c:dLbl>
              <c:idx val="3"/>
              <c:layout>
                <c:manualLayout>
                  <c:x val="0"/>
                  <c:y val="-0.03198"/>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451"/>
                </c:manualLayout>
              </c:layout>
              <c:showLegendKey val="0"/>
              <c:showVal val="1"/>
              <c:showCatName val="0"/>
              <c:showSerName val="0"/>
            </c:dLbl>
            <c:dLbl>
              <c:idx val="6"/>
              <c:layout>
                <c:manualLayout>
                  <c:x val="0"/>
                  <c:y val="-0.059860000000000003"/>
                </c:manualLayout>
              </c:layout>
              <c:showLegendKey val="0"/>
              <c:showVal val="1"/>
              <c:showCatName val="0"/>
              <c:showSerName val="0"/>
            </c:dLbl>
            <c:dLbl>
              <c:idx val="7"/>
              <c:layout>
                <c:manualLayout>
                  <c:x val="0"/>
                  <c:y val="-0.05822"/>
                </c:manualLayout>
              </c:layout>
              <c:showLegendKey val="0"/>
              <c:showVal val="1"/>
              <c:showCatName val="0"/>
              <c:showSerName val="0"/>
            </c:dLbl>
            <c:dLbl>
              <c:idx val="8"/>
              <c:layout>
                <c:manualLayout>
                  <c:x val="0"/>
                  <c:y val="-0.042640000000000004"/>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
                </c:manualLayout>
              </c:layout>
              <c:showLegendKey val="0"/>
              <c:showVal val="1"/>
              <c:showCatName val="0"/>
              <c:showSerName val="0"/>
            </c:dLbl>
            <c:dLbl>
              <c:idx val="11"/>
              <c:layout>
                <c:manualLayout>
                  <c:x val="0"/>
                  <c:y val="-0.07462"/>
                </c:manualLayout>
              </c:layout>
              <c:showLegendKey val="0"/>
              <c:showVal val="1"/>
              <c:showCatName val="0"/>
              <c:showSerName val="0"/>
            </c:dLbl>
            <c:dLbl>
              <c:idx val="12"/>
              <c:layout>
                <c:manualLayout>
                  <c:x val="0"/>
                  <c:y val="-0.03526"/>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3.6</c:v>
                </c:pt>
                <c:pt idx="1">
                  <c:v/>
                </c:pt>
                <c:pt idx="2">
                  <c:v>5.3</c:v>
                </c:pt>
                <c:pt idx="3">
                  <c:v>3.9</c:v>
                </c:pt>
                <c:pt idx="4">
                  <c:v/>
                </c:pt>
                <c:pt idx="5">
                  <c:v>5.5</c:v>
                </c:pt>
                <c:pt idx="6">
                  <c:v>7.3</c:v>
                </c:pt>
                <c:pt idx="7">
                  <c:v>7.1</c:v>
                </c:pt>
                <c:pt idx="8">
                  <c:v>5.2</c:v>
                </c:pt>
                <c:pt idx="9">
                  <c:v/>
                </c:pt>
                <c:pt idx="10">
                  <c:v>0</c:v>
                </c:pt>
                <c:pt idx="11">
                  <c:v>9.1</c:v>
                </c:pt>
                <c:pt idx="12">
                  <c:v>4.3</c:v>
                </c:pt>
              </c:numLit>
            </c:plus>
            <c:minus>
              <c:numLit>
                <c:formatCode>General</c:formatCode>
                <c:ptCount val="13"/>
                <c:pt idx="0">
                  <c:v>4.3</c:v>
                </c:pt>
                <c:pt idx="1">
                  <c:v/>
                </c:pt>
                <c:pt idx="2">
                  <c:v>6.7</c:v>
                </c:pt>
                <c:pt idx="3">
                  <c:v>4.6</c:v>
                </c:pt>
                <c:pt idx="4">
                  <c:v/>
                </c:pt>
                <c:pt idx="5">
                  <c:v>7.2</c:v>
                </c:pt>
                <c:pt idx="6">
                  <c:v>9.8</c:v>
                </c:pt>
                <c:pt idx="7">
                  <c:v>9.5</c:v>
                </c:pt>
                <c:pt idx="8">
                  <c:v>7.7</c:v>
                </c:pt>
                <c:pt idx="9">
                  <c:v/>
                </c:pt>
                <c:pt idx="10">
                  <c:v>0</c:v>
                </c:pt>
                <c:pt idx="11">
                  <c:v>12.0</c:v>
                </c:pt>
                <c:pt idx="12">
                  <c:v>5.3</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81.6</c:v>
                </c:pt>
                <c:pt idx="1">
                  <c:v/>
                </c:pt>
                <c:pt idx="2">
                  <c:v>81.3</c:v>
                </c:pt>
                <c:pt idx="3">
                  <c:v>82.0</c:v>
                </c:pt>
                <c:pt idx="4">
                  <c:v/>
                </c:pt>
                <c:pt idx="5">
                  <c:v>82.4</c:v>
                </c:pt>
                <c:pt idx="6">
                  <c:v>79.6</c:v>
                </c:pt>
                <c:pt idx="7">
                  <c:v>78.4</c:v>
                </c:pt>
                <c:pt idx="8">
                  <c:v>86.8</c:v>
                </c:pt>
                <c:pt idx="9">
                  <c:v/>
                </c:pt>
                <c:pt idx="10">
                  <c:v/>
                </c:pt>
                <c:pt idx="11">
                  <c:v>75.1</c:v>
                </c:pt>
                <c:pt idx="12">
                  <c:v>82.7</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6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1558"/>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22140000000000003"/>
                </c:manualLayout>
              </c:layout>
              <c:showLegendKey val="0"/>
              <c:showVal val="1"/>
              <c:showCatName val="0"/>
              <c:showSerName val="0"/>
            </c:dLbl>
            <c:dLbl>
              <c:idx val="3"/>
              <c:layout>
                <c:manualLayout>
                  <c:x val="0"/>
                  <c:y val="-0.0164"/>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2542"/>
                </c:manualLayout>
              </c:layout>
              <c:showLegendKey val="0"/>
              <c:showVal val="1"/>
              <c:showCatName val="0"/>
              <c:showSerName val="0"/>
            </c:dLbl>
            <c:dLbl>
              <c:idx val="6"/>
              <c:layout>
                <c:manualLayout>
                  <c:x val="0"/>
                  <c:y val="-0.0328"/>
                </c:manualLayout>
              </c:layout>
              <c:showLegendKey val="0"/>
              <c:showVal val="1"/>
              <c:showCatName val="0"/>
              <c:showSerName val="0"/>
            </c:dLbl>
            <c:dLbl>
              <c:idx val="7"/>
              <c:layout>
                <c:manualLayout>
                  <c:x val="0"/>
                  <c:y val="-0.034440000000000005"/>
                </c:manualLayout>
              </c:layout>
              <c:showLegendKey val="0"/>
              <c:showVal val="1"/>
              <c:showCatName val="0"/>
              <c:showSerName val="0"/>
            </c:dLbl>
            <c:dLbl>
              <c:idx val="8"/>
              <c:layout>
                <c:manualLayout>
                  <c:x val="0"/>
                  <c:y val="-0.03198"/>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
                </c:manualLayout>
              </c:layout>
              <c:showLegendKey val="0"/>
              <c:showVal val="1"/>
              <c:showCatName val="0"/>
              <c:showSerName val="0"/>
            </c:dLbl>
            <c:dLbl>
              <c:idx val="11"/>
              <c:layout>
                <c:manualLayout>
                  <c:x val="0"/>
                  <c:y val="-0.03198"/>
                </c:manualLayout>
              </c:layout>
              <c:showLegendKey val="0"/>
              <c:showVal val="1"/>
              <c:showCatName val="0"/>
              <c:showSerName val="0"/>
            </c:dLbl>
            <c:dLbl>
              <c:idx val="12"/>
              <c:layout>
                <c:manualLayout>
                  <c:x val="0"/>
                  <c:y val="-0.018040000000000004"/>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1.9</c:v>
                </c:pt>
                <c:pt idx="1">
                  <c:v/>
                </c:pt>
                <c:pt idx="2">
                  <c:v>2.7</c:v>
                </c:pt>
                <c:pt idx="3">
                  <c:v>2.0</c:v>
                </c:pt>
                <c:pt idx="4">
                  <c:v/>
                </c:pt>
                <c:pt idx="5">
                  <c:v>3.1</c:v>
                </c:pt>
                <c:pt idx="6">
                  <c:v>4.0</c:v>
                </c:pt>
                <c:pt idx="7">
                  <c:v>4.2</c:v>
                </c:pt>
                <c:pt idx="8">
                  <c:v>3.9</c:v>
                </c:pt>
                <c:pt idx="9">
                  <c:v/>
                </c:pt>
                <c:pt idx="10">
                  <c:v>0</c:v>
                </c:pt>
                <c:pt idx="11">
                  <c:v>3.9</c:v>
                </c:pt>
                <c:pt idx="12">
                  <c:v>2.2</c:v>
                </c:pt>
              </c:numLit>
            </c:plus>
            <c:minus>
              <c:numLit>
                <c:formatCode>General</c:formatCode>
                <c:ptCount val="13"/>
                <c:pt idx="0">
                  <c:v>1.7</c:v>
                </c:pt>
                <c:pt idx="1">
                  <c:v/>
                </c:pt>
                <c:pt idx="2">
                  <c:v>2.5</c:v>
                </c:pt>
                <c:pt idx="3">
                  <c:v>1.8</c:v>
                </c:pt>
                <c:pt idx="4">
                  <c:v/>
                </c:pt>
                <c:pt idx="5">
                  <c:v>2.7</c:v>
                </c:pt>
                <c:pt idx="6">
                  <c:v>3.2</c:v>
                </c:pt>
                <c:pt idx="7">
                  <c:v>3.5</c:v>
                </c:pt>
                <c:pt idx="8">
                  <c:v>3.4</c:v>
                </c:pt>
                <c:pt idx="9">
                  <c:v/>
                </c:pt>
                <c:pt idx="10">
                  <c:v>0</c:v>
                </c:pt>
                <c:pt idx="11">
                  <c:v>3.5</c:v>
                </c:pt>
                <c:pt idx="12">
                  <c:v>1.9</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17.1</c:v>
                </c:pt>
                <c:pt idx="1">
                  <c:v/>
                </c:pt>
                <c:pt idx="2">
                  <c:v>24.4</c:v>
                </c:pt>
                <c:pt idx="3">
                  <c:v>9.6</c:v>
                </c:pt>
                <c:pt idx="4">
                  <c:v/>
                </c:pt>
                <c:pt idx="5">
                  <c:v>16.6</c:v>
                </c:pt>
                <c:pt idx="6">
                  <c:v>15.2</c:v>
                </c:pt>
                <c:pt idx="7">
                  <c:v>18.5</c:v>
                </c:pt>
                <c:pt idx="8">
                  <c:v>17.8</c:v>
                </c:pt>
                <c:pt idx="9">
                  <c:v/>
                </c:pt>
                <c:pt idx="10">
                  <c:v/>
                </c:pt>
                <c:pt idx="11">
                  <c:v>20.4</c:v>
                </c:pt>
                <c:pt idx="12">
                  <c:v>16.2</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6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12300000000000002"/>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1968"/>
                </c:manualLayout>
              </c:layout>
              <c:showLegendKey val="0"/>
              <c:showVal val="1"/>
              <c:showCatName val="0"/>
              <c:showSerName val="0"/>
            </c:dLbl>
            <c:dLbl>
              <c:idx val="3"/>
              <c:layout>
                <c:manualLayout>
                  <c:x val="0"/>
                  <c:y val="-0.014760000000000002"/>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1968"/>
                </c:manualLayout>
              </c:layout>
              <c:showLegendKey val="0"/>
              <c:showVal val="1"/>
              <c:showCatName val="0"/>
              <c:showSerName val="0"/>
            </c:dLbl>
            <c:dLbl>
              <c:idx val="6"/>
              <c:layout>
                <c:manualLayout>
                  <c:x val="0"/>
                  <c:y val="-0.029520000000000005"/>
                </c:manualLayout>
              </c:layout>
              <c:showLegendKey val="0"/>
              <c:showVal val="1"/>
              <c:showCatName val="0"/>
              <c:showSerName val="0"/>
            </c:dLbl>
            <c:dLbl>
              <c:idx val="7"/>
              <c:layout>
                <c:manualLayout>
                  <c:x val="0"/>
                  <c:y val="-0.022140000000000003"/>
                </c:manualLayout>
              </c:layout>
              <c:showLegendKey val="0"/>
              <c:showVal val="1"/>
              <c:showCatName val="0"/>
              <c:showSerName val="0"/>
            </c:dLbl>
            <c:dLbl>
              <c:idx val="8"/>
              <c:layout>
                <c:manualLayout>
                  <c:x val="0"/>
                  <c:y val="-0.03198"/>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
                </c:manualLayout>
              </c:layout>
              <c:showLegendKey val="0"/>
              <c:showVal val="1"/>
              <c:showCatName val="0"/>
              <c:showSerName val="0"/>
            </c:dLbl>
            <c:dLbl>
              <c:idx val="11"/>
              <c:layout>
                <c:manualLayout>
                  <c:x val="0"/>
                  <c:y val="-0.041"/>
                </c:manualLayout>
              </c:layout>
              <c:showLegendKey val="0"/>
              <c:showVal val="1"/>
              <c:showCatName val="0"/>
              <c:showSerName val="0"/>
            </c:dLbl>
            <c:dLbl>
              <c:idx val="12"/>
              <c:layout>
                <c:manualLayout>
                  <c:x val="0"/>
                  <c:y val="-0.013940000000000001"/>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1.5</c:v>
                </c:pt>
                <c:pt idx="1">
                  <c:v/>
                </c:pt>
                <c:pt idx="2">
                  <c:v>2.4</c:v>
                </c:pt>
                <c:pt idx="3">
                  <c:v>1.8</c:v>
                </c:pt>
                <c:pt idx="4">
                  <c:v/>
                </c:pt>
                <c:pt idx="5">
                  <c:v>2.4</c:v>
                </c:pt>
                <c:pt idx="6">
                  <c:v>3.6</c:v>
                </c:pt>
                <c:pt idx="7">
                  <c:v>2.7</c:v>
                </c:pt>
                <c:pt idx="8">
                  <c:v>3.9</c:v>
                </c:pt>
                <c:pt idx="9">
                  <c:v/>
                </c:pt>
                <c:pt idx="10">
                  <c:v>0</c:v>
                </c:pt>
                <c:pt idx="11">
                  <c:v>5.0</c:v>
                </c:pt>
                <c:pt idx="12">
                  <c:v>1.7</c:v>
                </c:pt>
              </c:numLit>
            </c:plus>
            <c:minus>
              <c:numLit>
                <c:formatCode>General</c:formatCode>
                <c:ptCount val="13"/>
                <c:pt idx="0">
                  <c:v>1.4</c:v>
                </c:pt>
                <c:pt idx="1">
                  <c:v/>
                </c:pt>
                <c:pt idx="2">
                  <c:v>2.2</c:v>
                </c:pt>
                <c:pt idx="3">
                  <c:v>1.6</c:v>
                </c:pt>
                <c:pt idx="4">
                  <c:v/>
                </c:pt>
                <c:pt idx="5">
                  <c:v>2.1</c:v>
                </c:pt>
                <c:pt idx="6">
                  <c:v>2.8</c:v>
                </c:pt>
                <c:pt idx="7">
                  <c:v>2.3</c:v>
                </c:pt>
                <c:pt idx="8">
                  <c:v>3.2</c:v>
                </c:pt>
                <c:pt idx="9">
                  <c:v/>
                </c:pt>
                <c:pt idx="10">
                  <c:v>0</c:v>
                </c:pt>
                <c:pt idx="11">
                  <c:v>4.2</c:v>
                </c:pt>
                <c:pt idx="12">
                  <c:v>1.5</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13.0</c:v>
                </c:pt>
                <c:pt idx="1">
                  <c:v/>
                </c:pt>
                <c:pt idx="2">
                  <c:v>15.8</c:v>
                </c:pt>
                <c:pt idx="3">
                  <c:v>10.1</c:v>
                </c:pt>
                <c:pt idx="4">
                  <c:v/>
                </c:pt>
                <c:pt idx="5">
                  <c:v>12.6</c:v>
                </c:pt>
                <c:pt idx="6">
                  <c:v>11.1</c:v>
                </c:pt>
                <c:pt idx="7">
                  <c:v>12.1</c:v>
                </c:pt>
                <c:pt idx="8">
                  <c:v>15.7</c:v>
                </c:pt>
                <c:pt idx="9">
                  <c:v/>
                </c:pt>
                <c:pt idx="10">
                  <c:v/>
                </c:pt>
                <c:pt idx="11">
                  <c:v>18.3</c:v>
                </c:pt>
                <c:pt idx="12">
                  <c:v>11.6</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6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13940000000000001"/>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18860000000000002"/>
                </c:manualLayout>
              </c:layout>
              <c:showLegendKey val="0"/>
              <c:showVal val="1"/>
              <c:showCatName val="0"/>
              <c:showSerName val="0"/>
            </c:dLbl>
            <c:dLbl>
              <c:idx val="3"/>
              <c:layout>
                <c:manualLayout>
                  <c:x val="0"/>
                  <c:y val="-0.018040000000000004"/>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23780000000000003"/>
                </c:manualLayout>
              </c:layout>
              <c:showLegendKey val="0"/>
              <c:showVal val="1"/>
              <c:showCatName val="0"/>
              <c:showSerName val="0"/>
            </c:dLbl>
            <c:dLbl>
              <c:idx val="6"/>
              <c:layout>
                <c:manualLayout>
                  <c:x val="0"/>
                  <c:y val="-0.029520000000000005"/>
                </c:manualLayout>
              </c:layout>
              <c:showLegendKey val="0"/>
              <c:showVal val="1"/>
              <c:showCatName val="0"/>
              <c:showSerName val="0"/>
            </c:dLbl>
            <c:dLbl>
              <c:idx val="7"/>
              <c:layout>
                <c:manualLayout>
                  <c:x val="0"/>
                  <c:y val="-0.02296"/>
                </c:manualLayout>
              </c:layout>
              <c:showLegendKey val="0"/>
              <c:showVal val="1"/>
              <c:showCatName val="0"/>
              <c:showSerName val="0"/>
            </c:dLbl>
            <c:dLbl>
              <c:idx val="8"/>
              <c:layout>
                <c:manualLayout>
                  <c:x val="0"/>
                  <c:y val="-0.027880000000000002"/>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
                </c:manualLayout>
              </c:layout>
              <c:showLegendKey val="0"/>
              <c:showVal val="1"/>
              <c:showCatName val="0"/>
              <c:showSerName val="0"/>
            </c:dLbl>
            <c:dLbl>
              <c:idx val="11"/>
              <c:layout>
                <c:manualLayout>
                  <c:x val="0"/>
                  <c:y val="-0.0451"/>
                </c:manualLayout>
              </c:layout>
              <c:showLegendKey val="0"/>
              <c:showVal val="1"/>
              <c:showCatName val="0"/>
              <c:showSerName val="0"/>
            </c:dLbl>
            <c:dLbl>
              <c:idx val="12"/>
              <c:layout>
                <c:manualLayout>
                  <c:x val="0"/>
                  <c:y val="-0.013940000000000001"/>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1.7</c:v>
                </c:pt>
                <c:pt idx="1">
                  <c:v/>
                </c:pt>
                <c:pt idx="2">
                  <c:v>2.3</c:v>
                </c:pt>
                <c:pt idx="3">
                  <c:v>2.2</c:v>
                </c:pt>
                <c:pt idx="4">
                  <c:v/>
                </c:pt>
                <c:pt idx="5">
                  <c:v>2.9</c:v>
                </c:pt>
                <c:pt idx="6">
                  <c:v>3.6</c:v>
                </c:pt>
                <c:pt idx="7">
                  <c:v>2.8</c:v>
                </c:pt>
                <c:pt idx="8">
                  <c:v>3.4</c:v>
                </c:pt>
                <c:pt idx="9">
                  <c:v/>
                </c:pt>
                <c:pt idx="10">
                  <c:v>0</c:v>
                </c:pt>
                <c:pt idx="11">
                  <c:v>5.5</c:v>
                </c:pt>
                <c:pt idx="12">
                  <c:v>1.7</c:v>
                </c:pt>
              </c:numLit>
            </c:plus>
            <c:minus>
              <c:numLit>
                <c:formatCode>General</c:formatCode>
                <c:ptCount val="13"/>
                <c:pt idx="0">
                  <c:v>1.5</c:v>
                </c:pt>
                <c:pt idx="1">
                  <c:v/>
                </c:pt>
                <c:pt idx="2">
                  <c:v>2.2</c:v>
                </c:pt>
                <c:pt idx="3">
                  <c:v>1.9</c:v>
                </c:pt>
                <c:pt idx="4">
                  <c:v/>
                </c:pt>
                <c:pt idx="5">
                  <c:v>2.6</c:v>
                </c:pt>
                <c:pt idx="6">
                  <c:v>3.0</c:v>
                </c:pt>
                <c:pt idx="7">
                  <c:v>2.4</c:v>
                </c:pt>
                <c:pt idx="8">
                  <c:v>2.7</c:v>
                </c:pt>
                <c:pt idx="9">
                  <c:v/>
                </c:pt>
                <c:pt idx="10">
                  <c:v>0</c:v>
                </c:pt>
                <c:pt idx="11">
                  <c:v>3.7</c:v>
                </c:pt>
                <c:pt idx="12">
                  <c:v>1.5</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15.6</c:v>
                </c:pt>
                <c:pt idx="1">
                  <c:v/>
                </c:pt>
                <c:pt idx="2">
                  <c:v>19.7</c:v>
                </c:pt>
                <c:pt idx="3">
                  <c:v>11.3</c:v>
                </c:pt>
                <c:pt idx="4">
                  <c:v/>
                </c:pt>
                <c:pt idx="5">
                  <c:v>18.4</c:v>
                </c:pt>
                <c:pt idx="6">
                  <c:v>14.8</c:v>
                </c:pt>
                <c:pt idx="7">
                  <c:v>16.3</c:v>
                </c:pt>
                <c:pt idx="8">
                  <c:v>12.3</c:v>
                </c:pt>
                <c:pt idx="9">
                  <c:v/>
                </c:pt>
                <c:pt idx="10">
                  <c:v/>
                </c:pt>
                <c:pt idx="11">
                  <c:v>10.5</c:v>
                </c:pt>
                <c:pt idx="12">
                  <c:v>16.7</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6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21320000000000002"/>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2542"/>
                </c:manualLayout>
              </c:layout>
              <c:showLegendKey val="0"/>
              <c:showVal val="1"/>
              <c:showCatName val="0"/>
              <c:showSerName val="0"/>
            </c:dLbl>
            <c:dLbl>
              <c:idx val="3"/>
              <c:layout>
                <c:manualLayout>
                  <c:x val="0"/>
                  <c:y val="-0.028700000000000003"/>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3362"/>
                </c:manualLayout>
              </c:layout>
              <c:showLegendKey val="0"/>
              <c:showVal val="1"/>
              <c:showCatName val="0"/>
              <c:showSerName val="0"/>
            </c:dLbl>
            <c:dLbl>
              <c:idx val="6"/>
              <c:layout>
                <c:manualLayout>
                  <c:x val="0"/>
                  <c:y val="-0.038540000000000005"/>
                </c:manualLayout>
              </c:layout>
              <c:showLegendKey val="0"/>
              <c:showVal val="1"/>
              <c:showCatName val="0"/>
              <c:showSerName val="0"/>
            </c:dLbl>
            <c:dLbl>
              <c:idx val="7"/>
              <c:layout>
                <c:manualLayout>
                  <c:x val="0"/>
                  <c:y val="-0.036080000000000008"/>
                </c:manualLayout>
              </c:layout>
              <c:showLegendKey val="0"/>
              <c:showVal val="1"/>
              <c:showCatName val="0"/>
              <c:showSerName val="0"/>
            </c:dLbl>
            <c:dLbl>
              <c:idx val="8"/>
              <c:layout>
                <c:manualLayout>
                  <c:x val="0"/>
                  <c:y val="-0.041"/>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
                </c:manualLayout>
              </c:layout>
              <c:showLegendKey val="0"/>
              <c:showVal val="1"/>
              <c:showCatName val="0"/>
              <c:showSerName val="0"/>
            </c:dLbl>
            <c:dLbl>
              <c:idx val="11"/>
              <c:layout>
                <c:manualLayout>
                  <c:x val="0"/>
                  <c:y val="-0.05494"/>
                </c:manualLayout>
              </c:layout>
              <c:showLegendKey val="0"/>
              <c:showVal val="1"/>
              <c:showCatName val="0"/>
              <c:showSerName val="0"/>
            </c:dLbl>
            <c:dLbl>
              <c:idx val="12"/>
              <c:layout>
                <c:manualLayout>
                  <c:x val="0"/>
                  <c:y val="-0.022140000000000003"/>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2.6</c:v>
                </c:pt>
                <c:pt idx="1">
                  <c:v/>
                </c:pt>
                <c:pt idx="2">
                  <c:v>3.1</c:v>
                </c:pt>
                <c:pt idx="3">
                  <c:v>3.5</c:v>
                </c:pt>
                <c:pt idx="4">
                  <c:v/>
                </c:pt>
                <c:pt idx="5">
                  <c:v>4.1</c:v>
                </c:pt>
                <c:pt idx="6">
                  <c:v>4.7</c:v>
                </c:pt>
                <c:pt idx="7">
                  <c:v>4.4</c:v>
                </c:pt>
                <c:pt idx="8">
                  <c:v>5.0</c:v>
                </c:pt>
                <c:pt idx="9">
                  <c:v/>
                </c:pt>
                <c:pt idx="10">
                  <c:v>0</c:v>
                </c:pt>
                <c:pt idx="11">
                  <c:v>6.7</c:v>
                </c:pt>
                <c:pt idx="12">
                  <c:v>2.7</c:v>
                </c:pt>
              </c:numLit>
            </c:plus>
            <c:minus>
              <c:numLit>
                <c:formatCode>General</c:formatCode>
                <c:ptCount val="13"/>
                <c:pt idx="0">
                  <c:v>2.6</c:v>
                </c:pt>
                <c:pt idx="1">
                  <c:v/>
                </c:pt>
                <c:pt idx="2">
                  <c:v>3.3</c:v>
                </c:pt>
                <c:pt idx="3">
                  <c:v>3.6</c:v>
                </c:pt>
                <c:pt idx="4">
                  <c:v/>
                </c:pt>
                <c:pt idx="5">
                  <c:v>4.2</c:v>
                </c:pt>
                <c:pt idx="6">
                  <c:v>5.0</c:v>
                </c:pt>
                <c:pt idx="7">
                  <c:v>4.5</c:v>
                </c:pt>
                <c:pt idx="8">
                  <c:v>5.1</c:v>
                </c:pt>
                <c:pt idx="9">
                  <c:v/>
                </c:pt>
                <c:pt idx="10">
                  <c:v>0</c:v>
                </c:pt>
                <c:pt idx="11">
                  <c:v>7.0</c:v>
                </c:pt>
                <c:pt idx="12">
                  <c:v>2.8</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57.7</c:v>
                </c:pt>
                <c:pt idx="1">
                  <c:v/>
                </c:pt>
                <c:pt idx="2">
                  <c:v>67.3</c:v>
                </c:pt>
                <c:pt idx="3">
                  <c:v>47.8</c:v>
                </c:pt>
                <c:pt idx="4">
                  <c:v/>
                </c:pt>
                <c:pt idx="5">
                  <c:v>62.5</c:v>
                </c:pt>
                <c:pt idx="6">
                  <c:v>63.7</c:v>
                </c:pt>
                <c:pt idx="7">
                  <c:v>52.7</c:v>
                </c:pt>
                <c:pt idx="8">
                  <c:v>52.0</c:v>
                </c:pt>
                <c:pt idx="9">
                  <c:v/>
                </c:pt>
                <c:pt idx="10">
                  <c:v/>
                </c:pt>
                <c:pt idx="11">
                  <c:v>55.6</c:v>
                </c:pt>
                <c:pt idx="12">
                  <c:v>58.9</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6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2542"/>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3116"/>
                </c:manualLayout>
              </c:layout>
              <c:showLegendKey val="0"/>
              <c:showVal val="1"/>
              <c:showCatName val="0"/>
              <c:showSerName val="0"/>
            </c:dLbl>
            <c:dLbl>
              <c:idx val="3"/>
              <c:layout>
                <c:manualLayout>
                  <c:x val="0"/>
                  <c:y val="-0.03198"/>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53300000000000007"/>
                </c:manualLayout>
              </c:layout>
              <c:showLegendKey val="0"/>
              <c:showVal val="1"/>
              <c:showCatName val="0"/>
              <c:showSerName val="0"/>
            </c:dLbl>
            <c:dLbl>
              <c:idx val="6"/>
              <c:layout>
                <c:manualLayout>
                  <c:x val="0"/>
                  <c:y val="-0.059040000000000009"/>
                </c:manualLayout>
              </c:layout>
              <c:showLegendKey val="0"/>
              <c:showVal val="1"/>
              <c:showCatName val="0"/>
              <c:showSerName val="0"/>
            </c:dLbl>
            <c:dLbl>
              <c:idx val="7"/>
              <c:layout>
                <c:manualLayout>
                  <c:x val="0"/>
                  <c:y val="-0.0451"/>
                </c:manualLayout>
              </c:layout>
              <c:showLegendKey val="0"/>
              <c:showVal val="1"/>
              <c:showCatName val="0"/>
              <c:showSerName val="0"/>
            </c:dLbl>
            <c:dLbl>
              <c:idx val="8"/>
              <c:layout>
                <c:manualLayout>
                  <c:x val="0"/>
                  <c:y val="-0.05494"/>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
                </c:manualLayout>
              </c:layout>
              <c:showLegendKey val="0"/>
              <c:showVal val="1"/>
              <c:showCatName val="0"/>
              <c:showSerName val="0"/>
            </c:dLbl>
            <c:dLbl>
              <c:idx val="11"/>
              <c:layout>
                <c:manualLayout>
                  <c:x val="0"/>
                  <c:y val="-0.055760000000000004"/>
                </c:manualLayout>
              </c:layout>
              <c:showLegendKey val="0"/>
              <c:showVal val="1"/>
              <c:showCatName val="0"/>
              <c:showSerName val="0"/>
            </c:dLbl>
            <c:dLbl>
              <c:idx val="12"/>
              <c:layout>
                <c:manualLayout>
                  <c:x val="0"/>
                  <c:y val="-0.028700000000000003"/>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3.1</c:v>
                </c:pt>
                <c:pt idx="1">
                  <c:v/>
                </c:pt>
                <c:pt idx="2">
                  <c:v>3.8</c:v>
                </c:pt>
                <c:pt idx="3">
                  <c:v>3.9</c:v>
                </c:pt>
                <c:pt idx="4">
                  <c:v/>
                </c:pt>
                <c:pt idx="5">
                  <c:v>6.5</c:v>
                </c:pt>
                <c:pt idx="6">
                  <c:v>7.2</c:v>
                </c:pt>
                <c:pt idx="7">
                  <c:v>5.5</c:v>
                </c:pt>
                <c:pt idx="8">
                  <c:v>6.7</c:v>
                </c:pt>
                <c:pt idx="9">
                  <c:v/>
                </c:pt>
                <c:pt idx="10">
                  <c:v>0</c:v>
                </c:pt>
                <c:pt idx="11">
                  <c:v>6.8</c:v>
                </c:pt>
                <c:pt idx="12">
                  <c:v>3.5</c:v>
                </c:pt>
              </c:numLit>
            </c:plus>
            <c:minus>
              <c:numLit>
                <c:formatCode>General</c:formatCode>
                <c:ptCount val="13"/>
                <c:pt idx="0">
                  <c:v>3.2</c:v>
                </c:pt>
                <c:pt idx="1">
                  <c:v/>
                </c:pt>
                <c:pt idx="2">
                  <c:v>3.8</c:v>
                </c:pt>
                <c:pt idx="3">
                  <c:v>3.9</c:v>
                </c:pt>
                <c:pt idx="4">
                  <c:v/>
                </c:pt>
                <c:pt idx="5">
                  <c:v>6.7</c:v>
                </c:pt>
                <c:pt idx="6">
                  <c:v>7.4</c:v>
                </c:pt>
                <c:pt idx="7">
                  <c:v>5.3</c:v>
                </c:pt>
                <c:pt idx="8">
                  <c:v>6.4</c:v>
                </c:pt>
                <c:pt idx="9">
                  <c:v/>
                </c:pt>
                <c:pt idx="10">
                  <c:v>0</c:v>
                </c:pt>
                <c:pt idx="11">
                  <c:v>6.8</c:v>
                </c:pt>
                <c:pt idx="12">
                  <c:v>3.4</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46.8</c:v>
                </c:pt>
                <c:pt idx="1">
                  <c:v/>
                </c:pt>
                <c:pt idx="2">
                  <c:v>53.6</c:v>
                </c:pt>
                <c:pt idx="3">
                  <c:v>39.4</c:v>
                </c:pt>
                <c:pt idx="4">
                  <c:v/>
                </c:pt>
                <c:pt idx="5">
                  <c:v>54.6</c:v>
                </c:pt>
                <c:pt idx="6">
                  <c:v>52.5</c:v>
                </c:pt>
                <c:pt idx="7">
                  <c:v>37.5</c:v>
                </c:pt>
                <c:pt idx="8">
                  <c:v>42.2</c:v>
                </c:pt>
                <c:pt idx="9">
                  <c:v/>
                </c:pt>
                <c:pt idx="10">
                  <c:v/>
                </c:pt>
                <c:pt idx="11">
                  <c:v>48.9</c:v>
                </c:pt>
                <c:pt idx="12">
                  <c:v>47.0</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6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164"/>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1968"/>
                </c:manualLayout>
              </c:layout>
              <c:showLegendKey val="0"/>
              <c:showVal val="1"/>
              <c:showCatName val="0"/>
              <c:showSerName val="0"/>
            </c:dLbl>
            <c:dLbl>
              <c:idx val="3"/>
              <c:layout>
                <c:manualLayout>
                  <c:x val="0"/>
                  <c:y val="-0.0205"/>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1968"/>
                </c:manualLayout>
              </c:layout>
              <c:showLegendKey val="0"/>
              <c:showVal val="1"/>
              <c:showCatName val="0"/>
              <c:showSerName val="0"/>
            </c:dLbl>
            <c:dLbl>
              <c:idx val="6"/>
              <c:layout>
                <c:manualLayout>
                  <c:x val="0"/>
                  <c:y val="-0.036080000000000008"/>
                </c:manualLayout>
              </c:layout>
              <c:showLegendKey val="0"/>
              <c:showVal val="1"/>
              <c:showCatName val="0"/>
              <c:showSerName val="0"/>
            </c:dLbl>
            <c:dLbl>
              <c:idx val="7"/>
              <c:layout>
                <c:manualLayout>
                  <c:x val="0"/>
                  <c:y val="-0.02706"/>
                </c:manualLayout>
              </c:layout>
              <c:showLegendKey val="0"/>
              <c:showVal val="1"/>
              <c:showCatName val="0"/>
              <c:showSerName val="0"/>
            </c:dLbl>
            <c:dLbl>
              <c:idx val="8"/>
              <c:layout>
                <c:manualLayout>
                  <c:x val="0"/>
                  <c:y val="-0.042640000000000004"/>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
                </c:manualLayout>
              </c:layout>
              <c:showLegendKey val="0"/>
              <c:showVal val="1"/>
              <c:showCatName val="0"/>
              <c:showSerName val="0"/>
            </c:dLbl>
            <c:dLbl>
              <c:idx val="11"/>
              <c:layout>
                <c:manualLayout>
                  <c:x val="0"/>
                  <c:y val="-0.046740000000000004"/>
                </c:manualLayout>
              </c:layout>
              <c:showLegendKey val="0"/>
              <c:showVal val="1"/>
              <c:showCatName val="0"/>
              <c:showSerName val="0"/>
            </c:dLbl>
            <c:dLbl>
              <c:idx val="12"/>
              <c:layout>
                <c:manualLayout>
                  <c:x val="0"/>
                  <c:y val="-0.0164"/>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2.0</c:v>
                </c:pt>
                <c:pt idx="1">
                  <c:v/>
                </c:pt>
                <c:pt idx="2">
                  <c:v>2.4</c:v>
                </c:pt>
                <c:pt idx="3">
                  <c:v>2.5</c:v>
                </c:pt>
                <c:pt idx="4">
                  <c:v/>
                </c:pt>
                <c:pt idx="5">
                  <c:v>2.4</c:v>
                </c:pt>
                <c:pt idx="6">
                  <c:v>4.4</c:v>
                </c:pt>
                <c:pt idx="7">
                  <c:v>3.3</c:v>
                </c:pt>
                <c:pt idx="8">
                  <c:v>5.2</c:v>
                </c:pt>
                <c:pt idx="9">
                  <c:v/>
                </c:pt>
                <c:pt idx="10">
                  <c:v>0</c:v>
                </c:pt>
                <c:pt idx="11">
                  <c:v>5.7</c:v>
                </c:pt>
                <c:pt idx="12">
                  <c:v>2.0</c:v>
                </c:pt>
              </c:numLit>
            </c:plus>
            <c:minus>
              <c:numLit>
                <c:formatCode>General</c:formatCode>
                <c:ptCount val="13"/>
                <c:pt idx="0">
                  <c:v>2.1</c:v>
                </c:pt>
                <c:pt idx="1">
                  <c:v/>
                </c:pt>
                <c:pt idx="2">
                  <c:v>2.6</c:v>
                </c:pt>
                <c:pt idx="3">
                  <c:v>2.7</c:v>
                </c:pt>
                <c:pt idx="4">
                  <c:v/>
                </c:pt>
                <c:pt idx="5">
                  <c:v>2.6</c:v>
                </c:pt>
                <c:pt idx="6">
                  <c:v>5.1</c:v>
                </c:pt>
                <c:pt idx="7">
                  <c:v>3.6</c:v>
                </c:pt>
                <c:pt idx="8">
                  <c:v>5.9</c:v>
                </c:pt>
                <c:pt idx="9">
                  <c:v/>
                </c:pt>
                <c:pt idx="10">
                  <c:v>0</c:v>
                </c:pt>
                <c:pt idx="11">
                  <c:v>6.0</c:v>
                </c:pt>
                <c:pt idx="12">
                  <c:v>2.2</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75.1</c:v>
                </c:pt>
                <c:pt idx="1">
                  <c:v/>
                </c:pt>
                <c:pt idx="2">
                  <c:v>73.3</c:v>
                </c:pt>
                <c:pt idx="3">
                  <c:v>77.3</c:v>
                </c:pt>
                <c:pt idx="4">
                  <c:v/>
                </c:pt>
                <c:pt idx="5">
                  <c:v>79.7</c:v>
                </c:pt>
                <c:pt idx="6">
                  <c:v>75.2</c:v>
                </c:pt>
                <c:pt idx="7">
                  <c:v>72.7</c:v>
                </c:pt>
                <c:pt idx="8">
                  <c:v>72.6</c:v>
                </c:pt>
                <c:pt idx="9">
                  <c:v/>
                </c:pt>
                <c:pt idx="10">
                  <c:v/>
                </c:pt>
                <c:pt idx="11">
                  <c:v>62.9</c:v>
                </c:pt>
                <c:pt idx="12">
                  <c:v>78.5</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6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13940000000000001"/>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14760000000000002"/>
                </c:manualLayout>
              </c:layout>
              <c:showLegendKey val="0"/>
              <c:showVal val="1"/>
              <c:showCatName val="0"/>
              <c:showSerName val="0"/>
            </c:dLbl>
            <c:dLbl>
              <c:idx val="3"/>
              <c:layout>
                <c:manualLayout>
                  <c:x val="0"/>
                  <c:y val="-0.026240000000000003"/>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26240000000000003"/>
                </c:manualLayout>
              </c:layout>
              <c:showLegendKey val="0"/>
              <c:showVal val="1"/>
              <c:showCatName val="0"/>
              <c:showSerName val="0"/>
            </c:dLbl>
            <c:dLbl>
              <c:idx val="6"/>
              <c:layout>
                <c:manualLayout>
                  <c:x val="0"/>
                  <c:y val="-0.03116"/>
                </c:manualLayout>
              </c:layout>
              <c:showLegendKey val="0"/>
              <c:showVal val="1"/>
              <c:showCatName val="0"/>
              <c:showSerName val="0"/>
            </c:dLbl>
            <c:dLbl>
              <c:idx val="7"/>
              <c:layout>
                <c:manualLayout>
                  <c:x val="0"/>
                  <c:y val="-0.027880000000000002"/>
                </c:manualLayout>
              </c:layout>
              <c:showLegendKey val="0"/>
              <c:showVal val="1"/>
              <c:showCatName val="0"/>
              <c:showSerName val="0"/>
            </c:dLbl>
            <c:dLbl>
              <c:idx val="8"/>
              <c:layout>
                <c:manualLayout>
                  <c:x val="0"/>
                  <c:y val="-0.0451"/>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
                </c:manualLayout>
              </c:layout>
              <c:showLegendKey val="0"/>
              <c:showVal val="1"/>
              <c:showCatName val="0"/>
              <c:showSerName val="0"/>
            </c:dLbl>
            <c:dLbl>
              <c:idx val="11"/>
              <c:layout>
                <c:manualLayout>
                  <c:x val="0"/>
                  <c:y val="-0.034440000000000005"/>
                </c:manualLayout>
              </c:layout>
              <c:showLegendKey val="0"/>
              <c:showVal val="1"/>
              <c:showCatName val="0"/>
              <c:showSerName val="0"/>
            </c:dLbl>
            <c:dLbl>
              <c:idx val="12"/>
              <c:layout>
                <c:manualLayout>
                  <c:x val="0"/>
                  <c:y val="-0.017220000000000003"/>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1.7</c:v>
                </c:pt>
                <c:pt idx="1">
                  <c:v/>
                </c:pt>
                <c:pt idx="2">
                  <c:v>1.8</c:v>
                </c:pt>
                <c:pt idx="3">
                  <c:v>3.2</c:v>
                </c:pt>
                <c:pt idx="4">
                  <c:v/>
                </c:pt>
                <c:pt idx="5">
                  <c:v>3.2</c:v>
                </c:pt>
                <c:pt idx="6">
                  <c:v>3.8</c:v>
                </c:pt>
                <c:pt idx="7">
                  <c:v>3.4</c:v>
                </c:pt>
                <c:pt idx="8">
                  <c:v>5.5</c:v>
                </c:pt>
                <c:pt idx="9">
                  <c:v/>
                </c:pt>
                <c:pt idx="10">
                  <c:v>0</c:v>
                </c:pt>
                <c:pt idx="11">
                  <c:v>4.2</c:v>
                </c:pt>
                <c:pt idx="12">
                  <c:v>2.1</c:v>
                </c:pt>
              </c:numLit>
            </c:plus>
            <c:minus>
              <c:numLit>
                <c:formatCode>General</c:formatCode>
                <c:ptCount val="13"/>
                <c:pt idx="0">
                  <c:v>1.6</c:v>
                </c:pt>
                <c:pt idx="1">
                  <c:v/>
                </c:pt>
                <c:pt idx="2">
                  <c:v>1.5</c:v>
                </c:pt>
                <c:pt idx="3">
                  <c:v>3.0</c:v>
                </c:pt>
                <c:pt idx="4">
                  <c:v/>
                </c:pt>
                <c:pt idx="5">
                  <c:v>2.6</c:v>
                </c:pt>
                <c:pt idx="6">
                  <c:v>3.1</c:v>
                </c:pt>
                <c:pt idx="7">
                  <c:v>3.0</c:v>
                </c:pt>
                <c:pt idx="8">
                  <c:v>4.9</c:v>
                </c:pt>
                <c:pt idx="9">
                  <c:v/>
                </c:pt>
                <c:pt idx="10">
                  <c:v>0</c:v>
                </c:pt>
                <c:pt idx="11">
                  <c:v>3.5</c:v>
                </c:pt>
                <c:pt idx="12">
                  <c:v>2.0</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18.5</c:v>
                </c:pt>
                <c:pt idx="1">
                  <c:v/>
                </c:pt>
                <c:pt idx="2">
                  <c:v>7.5</c:v>
                </c:pt>
                <c:pt idx="3">
                  <c:v>30.0</c:v>
                </c:pt>
                <c:pt idx="4">
                  <c:v/>
                </c:pt>
                <c:pt idx="5">
                  <c:v>11.1</c:v>
                </c:pt>
                <c:pt idx="6">
                  <c:v>14.7</c:v>
                </c:pt>
                <c:pt idx="7">
                  <c:v>22.6</c:v>
                </c:pt>
                <c:pt idx="8">
                  <c:v>26.4</c:v>
                </c:pt>
                <c:pt idx="9">
                  <c:v/>
                </c:pt>
                <c:pt idx="10">
                  <c:v/>
                </c:pt>
                <c:pt idx="11">
                  <c:v>16.1</c:v>
                </c:pt>
                <c:pt idx="12">
                  <c:v>19.8</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6a.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17220000000000003"/>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2296"/>
                </c:manualLayout>
              </c:layout>
              <c:showLegendKey val="0"/>
              <c:showVal val="1"/>
              <c:showCatName val="0"/>
              <c:showSerName val="0"/>
            </c:dLbl>
            <c:dLbl>
              <c:idx val="3"/>
              <c:layout>
                <c:manualLayout>
                  <c:x val="0"/>
                  <c:y val="-0.02296"/>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30340000000000002"/>
                </c:manualLayout>
              </c:layout>
              <c:showLegendKey val="0"/>
              <c:showVal val="1"/>
              <c:showCatName val="0"/>
              <c:showSerName val="0"/>
            </c:dLbl>
            <c:dLbl>
              <c:idx val="6"/>
              <c:layout>
                <c:manualLayout>
                  <c:x val="0"/>
                  <c:y val="-0.04182"/>
                </c:manualLayout>
              </c:layout>
              <c:showLegendKey val="0"/>
              <c:showVal val="1"/>
              <c:showCatName val="0"/>
              <c:showSerName val="0"/>
            </c:dLbl>
            <c:dLbl>
              <c:idx val="7"/>
              <c:layout>
                <c:manualLayout>
                  <c:x val="0"/>
                  <c:y val="-0.0328"/>
                </c:manualLayout>
              </c:layout>
              <c:showLegendKey val="0"/>
              <c:showVal val="1"/>
              <c:showCatName val="0"/>
              <c:showSerName val="0"/>
            </c:dLbl>
            <c:dLbl>
              <c:idx val="8"/>
              <c:layout>
                <c:manualLayout>
                  <c:x val="0"/>
                  <c:y val="-0.0328"/>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
                </c:manualLayout>
              </c:layout>
              <c:showLegendKey val="0"/>
              <c:showVal val="1"/>
              <c:showCatName val="0"/>
              <c:showSerName val="0"/>
            </c:dLbl>
            <c:dLbl>
              <c:idx val="11"/>
              <c:layout>
                <c:manualLayout>
                  <c:x val="0"/>
                  <c:y val="-0.05494"/>
                </c:manualLayout>
              </c:layout>
              <c:showLegendKey val="0"/>
              <c:showVal val="1"/>
              <c:showCatName val="0"/>
              <c:showSerName val="0"/>
            </c:dLbl>
            <c:dLbl>
              <c:idx val="12"/>
              <c:layout>
                <c:manualLayout>
                  <c:x val="0"/>
                  <c:y val="-0.021320000000000002"/>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2.1</c:v>
                </c:pt>
                <c:pt idx="1">
                  <c:v/>
                </c:pt>
                <c:pt idx="2">
                  <c:v>2.8</c:v>
                </c:pt>
                <c:pt idx="3">
                  <c:v>2.8</c:v>
                </c:pt>
                <c:pt idx="4">
                  <c:v/>
                </c:pt>
                <c:pt idx="5">
                  <c:v>3.7</c:v>
                </c:pt>
                <c:pt idx="6">
                  <c:v>5.1</c:v>
                </c:pt>
                <c:pt idx="7">
                  <c:v>4.0</c:v>
                </c:pt>
                <c:pt idx="8">
                  <c:v>4.0</c:v>
                </c:pt>
                <c:pt idx="9">
                  <c:v/>
                </c:pt>
                <c:pt idx="10">
                  <c:v>0</c:v>
                </c:pt>
                <c:pt idx="11">
                  <c:v>6.7</c:v>
                </c:pt>
                <c:pt idx="12">
                  <c:v>2.6</c:v>
                </c:pt>
              </c:numLit>
            </c:plus>
            <c:minus>
              <c:numLit>
                <c:formatCode>General</c:formatCode>
                <c:ptCount val="13"/>
                <c:pt idx="0">
                  <c:v>2.1</c:v>
                </c:pt>
                <c:pt idx="1">
                  <c:v/>
                </c:pt>
                <c:pt idx="2">
                  <c:v>2.8</c:v>
                </c:pt>
                <c:pt idx="3">
                  <c:v>2.8</c:v>
                </c:pt>
                <c:pt idx="4">
                  <c:v/>
                </c:pt>
                <c:pt idx="5">
                  <c:v>3.4</c:v>
                </c:pt>
                <c:pt idx="6">
                  <c:v>4.8</c:v>
                </c:pt>
                <c:pt idx="7">
                  <c:v>4.0</c:v>
                </c:pt>
                <c:pt idx="8">
                  <c:v>3.8</c:v>
                </c:pt>
                <c:pt idx="9">
                  <c:v/>
                </c:pt>
                <c:pt idx="10">
                  <c:v>0</c:v>
                </c:pt>
                <c:pt idx="11">
                  <c:v>6.7</c:v>
                </c:pt>
                <c:pt idx="12">
                  <c:v>2.5</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38.1</c:v>
                </c:pt>
                <c:pt idx="1">
                  <c:v/>
                </c:pt>
                <c:pt idx="2">
                  <c:v>37.8</c:v>
                </c:pt>
                <c:pt idx="3">
                  <c:v>38.5</c:v>
                </c:pt>
                <c:pt idx="4">
                  <c:v/>
                </c:pt>
                <c:pt idx="5">
                  <c:v>35.4</c:v>
                </c:pt>
                <c:pt idx="6">
                  <c:v>40.7</c:v>
                </c:pt>
                <c:pt idx="7">
                  <c:v>38.2</c:v>
                </c:pt>
                <c:pt idx="8">
                  <c:v>38.8</c:v>
                </c:pt>
                <c:pt idx="9">
                  <c:v/>
                </c:pt>
                <c:pt idx="10">
                  <c:v/>
                </c:pt>
                <c:pt idx="11">
                  <c:v>47.6</c:v>
                </c:pt>
                <c:pt idx="12">
                  <c:v>35.3</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082"/>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14760000000000002"/>
                </c:manualLayout>
              </c:layout>
              <c:showLegendKey val="0"/>
              <c:showVal val="1"/>
              <c:showCatName val="0"/>
              <c:showSerName val="0"/>
            </c:dLbl>
            <c:dLbl>
              <c:idx val="3"/>
              <c:layout>
                <c:manualLayout>
                  <c:x val="0"/>
                  <c:y val="-0.0065600000000000007"/>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09020000000000002"/>
                </c:manualLayout>
              </c:layout>
              <c:showLegendKey val="0"/>
              <c:showVal val="1"/>
              <c:showCatName val="0"/>
              <c:showSerName val="0"/>
            </c:dLbl>
            <c:dLbl>
              <c:idx val="6"/>
              <c:layout>
                <c:manualLayout>
                  <c:x val="0"/>
                  <c:y val="-0.0205"/>
                </c:manualLayout>
              </c:layout>
              <c:showLegendKey val="0"/>
              <c:showVal val="1"/>
              <c:showCatName val="0"/>
              <c:showSerName val="0"/>
            </c:dLbl>
            <c:dLbl>
              <c:idx val="7"/>
              <c:layout>
                <c:manualLayout>
                  <c:x val="0"/>
                  <c:y val="-0.017220000000000003"/>
                </c:manualLayout>
              </c:layout>
              <c:showLegendKey val="0"/>
              <c:showVal val="1"/>
              <c:showCatName val="0"/>
              <c:showSerName val="0"/>
            </c:dLbl>
            <c:dLbl>
              <c:idx val="8"/>
              <c:layout>
                <c:manualLayout>
                  <c:x val="0"/>
                  <c:y val="-0.01968"/>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
                </c:manualLayout>
              </c:layout>
              <c:showLegendKey val="0"/>
              <c:showVal val="1"/>
              <c:showCatName val="0"/>
              <c:showSerName val="0"/>
            </c:dLbl>
            <c:dLbl>
              <c:idx val="11"/>
              <c:layout>
                <c:manualLayout>
                  <c:x val="0"/>
                  <c:y val="-0.028700000000000003"/>
                </c:manualLayout>
              </c:layout>
              <c:showLegendKey val="0"/>
              <c:showVal val="1"/>
              <c:showCatName val="0"/>
              <c:showSerName val="0"/>
            </c:dLbl>
            <c:dLbl>
              <c:idx val="12"/>
              <c:layout>
                <c:manualLayout>
                  <c:x val="0"/>
                  <c:y val="-0.0082"/>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1.0</c:v>
                </c:pt>
                <c:pt idx="1">
                  <c:v/>
                </c:pt>
                <c:pt idx="2">
                  <c:v>1.8</c:v>
                </c:pt>
                <c:pt idx="3">
                  <c:v>0.8</c:v>
                </c:pt>
                <c:pt idx="4">
                  <c:v/>
                </c:pt>
                <c:pt idx="5">
                  <c:v>1.1</c:v>
                </c:pt>
                <c:pt idx="6">
                  <c:v>2.5</c:v>
                </c:pt>
                <c:pt idx="7">
                  <c:v>2.1</c:v>
                </c:pt>
                <c:pt idx="8">
                  <c:v>2.4</c:v>
                </c:pt>
                <c:pt idx="9">
                  <c:v/>
                </c:pt>
                <c:pt idx="10">
                  <c:v>0</c:v>
                </c:pt>
                <c:pt idx="11">
                  <c:v>3.5</c:v>
                </c:pt>
                <c:pt idx="12">
                  <c:v>1.0</c:v>
                </c:pt>
              </c:numLit>
            </c:plus>
            <c:minus>
              <c:numLit>
                <c:formatCode>General</c:formatCode>
                <c:ptCount val="13"/>
                <c:pt idx="0">
                  <c:v>0.8</c:v>
                </c:pt>
                <c:pt idx="1">
                  <c:v/>
                </c:pt>
                <c:pt idx="2">
                  <c:v>1.4</c:v>
                </c:pt>
                <c:pt idx="3">
                  <c:v>0.5</c:v>
                </c:pt>
                <c:pt idx="4">
                  <c:v/>
                </c:pt>
                <c:pt idx="5">
                  <c:v>0.8</c:v>
                </c:pt>
                <c:pt idx="6">
                  <c:v>1.3</c:v>
                </c:pt>
                <c:pt idx="7">
                  <c:v>1.5</c:v>
                </c:pt>
                <c:pt idx="8">
                  <c:v>1.7</c:v>
                </c:pt>
                <c:pt idx="9">
                  <c:v/>
                </c:pt>
                <c:pt idx="10">
                  <c:v>0</c:v>
                </c:pt>
                <c:pt idx="11">
                  <c:v>2.2</c:v>
                </c:pt>
                <c:pt idx="12">
                  <c:v>0.8</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3.8</c:v>
                </c:pt>
                <c:pt idx="1">
                  <c:v/>
                </c:pt>
                <c:pt idx="2">
                  <c:v>6.1</c:v>
                </c:pt>
                <c:pt idx="3">
                  <c:v>1.2</c:v>
                </c:pt>
                <c:pt idx="4">
                  <c:v/>
                </c:pt>
                <c:pt idx="5">
                  <c:v>2.1</c:v>
                </c:pt>
                <c:pt idx="6">
                  <c:v>3.1</c:v>
                </c:pt>
                <c:pt idx="7">
                  <c:v>4.6</c:v>
                </c:pt>
                <c:pt idx="8">
                  <c:v>4.9</c:v>
                </c:pt>
                <c:pt idx="9">
                  <c:v/>
                </c:pt>
                <c:pt idx="10">
                  <c:v/>
                </c:pt>
                <c:pt idx="11">
                  <c:v>5.7</c:v>
                </c:pt>
                <c:pt idx="12">
                  <c:v>3.1</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073800000000000011"/>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12300000000000002"/>
                </c:manualLayout>
              </c:layout>
              <c:showLegendKey val="0"/>
              <c:showVal val="1"/>
              <c:showCatName val="0"/>
              <c:showSerName val="0"/>
            </c:dLbl>
            <c:dLbl>
              <c:idx val="3"/>
              <c:layout>
                <c:manualLayout>
                  <c:x val="0"/>
                  <c:y val="-0.009020000000000002"/>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1148"/>
                </c:manualLayout>
              </c:layout>
              <c:showLegendKey val="0"/>
              <c:showVal val="1"/>
              <c:showCatName val="0"/>
              <c:showSerName val="0"/>
            </c:dLbl>
            <c:dLbl>
              <c:idx val="6"/>
              <c:layout>
                <c:manualLayout>
                  <c:x val="0"/>
                  <c:y val="-0.0164"/>
                </c:manualLayout>
              </c:layout>
              <c:showLegendKey val="0"/>
              <c:showVal val="1"/>
              <c:showCatName val="0"/>
              <c:showSerName val="0"/>
            </c:dLbl>
            <c:dLbl>
              <c:idx val="7"/>
              <c:layout>
                <c:manualLayout>
                  <c:x val="0"/>
                  <c:y val="-0.0164"/>
                </c:manualLayout>
              </c:layout>
              <c:showLegendKey val="0"/>
              <c:showVal val="1"/>
              <c:showCatName val="0"/>
              <c:showSerName val="0"/>
            </c:dLbl>
            <c:dLbl>
              <c:idx val="8"/>
              <c:layout>
                <c:manualLayout>
                  <c:x val="0"/>
                  <c:y val="-0.01558"/>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
                </c:manualLayout>
              </c:layout>
              <c:showLegendKey val="0"/>
              <c:showVal val="1"/>
              <c:showCatName val="0"/>
              <c:showSerName val="0"/>
            </c:dLbl>
            <c:dLbl>
              <c:idx val="11"/>
              <c:layout>
                <c:manualLayout>
                  <c:x val="0"/>
                  <c:y val="-0.028700000000000003"/>
                </c:manualLayout>
              </c:layout>
              <c:showLegendKey val="0"/>
              <c:showVal val="1"/>
              <c:showCatName val="0"/>
              <c:showSerName val="0"/>
            </c:dLbl>
            <c:dLbl>
              <c:idx val="12"/>
              <c:layout>
                <c:manualLayout>
                  <c:x val="0"/>
                  <c:y val="-0.00574"/>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0.9</c:v>
                </c:pt>
                <c:pt idx="1">
                  <c:v/>
                </c:pt>
                <c:pt idx="2">
                  <c:v>1.5</c:v>
                </c:pt>
                <c:pt idx="3">
                  <c:v>1.1</c:v>
                </c:pt>
                <c:pt idx="4">
                  <c:v/>
                </c:pt>
                <c:pt idx="5">
                  <c:v>1.4</c:v>
                </c:pt>
                <c:pt idx="6">
                  <c:v>2.0</c:v>
                </c:pt>
                <c:pt idx="7">
                  <c:v>2.0</c:v>
                </c:pt>
                <c:pt idx="8">
                  <c:v>1.9</c:v>
                </c:pt>
                <c:pt idx="9">
                  <c:v/>
                </c:pt>
                <c:pt idx="10">
                  <c:v>0</c:v>
                </c:pt>
                <c:pt idx="11">
                  <c:v>3.5</c:v>
                </c:pt>
                <c:pt idx="12">
                  <c:v>0.7</c:v>
                </c:pt>
              </c:numLit>
            </c:plus>
            <c:minus>
              <c:numLit>
                <c:formatCode>General</c:formatCode>
                <c:ptCount val="13"/>
                <c:pt idx="0">
                  <c:v>0.8</c:v>
                </c:pt>
                <c:pt idx="1">
                  <c:v/>
                </c:pt>
                <c:pt idx="2">
                  <c:v>1.1</c:v>
                </c:pt>
                <c:pt idx="3">
                  <c:v>0.8</c:v>
                </c:pt>
                <c:pt idx="4">
                  <c:v/>
                </c:pt>
                <c:pt idx="5">
                  <c:v>1.1</c:v>
                </c:pt>
                <c:pt idx="6">
                  <c:v>1.3</c:v>
                </c:pt>
                <c:pt idx="7">
                  <c:v>1.4</c:v>
                </c:pt>
                <c:pt idx="8">
                  <c:v>1.2</c:v>
                </c:pt>
                <c:pt idx="9">
                  <c:v/>
                </c:pt>
                <c:pt idx="10">
                  <c:v>0</c:v>
                </c:pt>
                <c:pt idx="11">
                  <c:v>2.2</c:v>
                </c:pt>
                <c:pt idx="12">
                  <c:v>0.6</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3.8</c:v>
                </c:pt>
                <c:pt idx="1">
                  <c:v/>
                </c:pt>
                <c:pt idx="2">
                  <c:v>4.5</c:v>
                </c:pt>
                <c:pt idx="3">
                  <c:v>2.8</c:v>
                </c:pt>
                <c:pt idx="4">
                  <c:v/>
                </c:pt>
                <c:pt idx="5">
                  <c:v>3.4</c:v>
                </c:pt>
                <c:pt idx="6">
                  <c:v>3.9</c:v>
                </c:pt>
                <c:pt idx="7">
                  <c:v>4.0</c:v>
                </c:pt>
                <c:pt idx="8">
                  <c:v>3.0</c:v>
                </c:pt>
                <c:pt idx="9">
                  <c:v/>
                </c:pt>
                <c:pt idx="10">
                  <c:v/>
                </c:pt>
                <c:pt idx="11">
                  <c:v>5.3</c:v>
                </c:pt>
                <c:pt idx="12">
                  <c:v>2.8</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0984"/>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164"/>
                </c:manualLayout>
              </c:layout>
              <c:showLegendKey val="0"/>
              <c:showVal val="1"/>
              <c:showCatName val="0"/>
              <c:showSerName val="0"/>
            </c:dLbl>
            <c:dLbl>
              <c:idx val="3"/>
              <c:layout>
                <c:manualLayout>
                  <c:x val="0"/>
                  <c:y val="-0.012300000000000002"/>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13120000000000002"/>
                </c:manualLayout>
              </c:layout>
              <c:showLegendKey val="0"/>
              <c:showVal val="1"/>
              <c:showCatName val="0"/>
              <c:showSerName val="0"/>
            </c:dLbl>
            <c:dLbl>
              <c:idx val="6"/>
              <c:layout>
                <c:manualLayout>
                  <c:x val="0"/>
                  <c:y val="-0.027880000000000002"/>
                </c:manualLayout>
              </c:layout>
              <c:showLegendKey val="0"/>
              <c:showVal val="1"/>
              <c:showCatName val="0"/>
              <c:showSerName val="0"/>
            </c:dLbl>
            <c:dLbl>
              <c:idx val="7"/>
              <c:layout>
                <c:manualLayout>
                  <c:x val="0"/>
                  <c:y val="-0.01558"/>
                </c:manualLayout>
              </c:layout>
              <c:showLegendKey val="0"/>
              <c:showVal val="1"/>
              <c:showCatName val="0"/>
              <c:showSerName val="0"/>
            </c:dLbl>
            <c:dLbl>
              <c:idx val="8"/>
              <c:layout>
                <c:manualLayout>
                  <c:x val="0"/>
                  <c:y val="-0.02296"/>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
                </c:manualLayout>
              </c:layout>
              <c:showLegendKey val="0"/>
              <c:showVal val="1"/>
              <c:showCatName val="0"/>
              <c:showSerName val="0"/>
            </c:dLbl>
            <c:dLbl>
              <c:idx val="11"/>
              <c:layout>
                <c:manualLayout>
                  <c:x val="0"/>
                  <c:y val="-0.036080000000000008"/>
                </c:manualLayout>
              </c:layout>
              <c:showLegendKey val="0"/>
              <c:showVal val="1"/>
              <c:showCatName val="0"/>
              <c:showSerName val="0"/>
            </c:dLbl>
            <c:dLbl>
              <c:idx val="12"/>
              <c:layout>
                <c:manualLayout>
                  <c:x val="0"/>
                  <c:y val="-0.009020000000000002"/>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1.2</c:v>
                </c:pt>
                <c:pt idx="1">
                  <c:v/>
                </c:pt>
                <c:pt idx="2">
                  <c:v>2.0</c:v>
                </c:pt>
                <c:pt idx="3">
                  <c:v>1.5</c:v>
                </c:pt>
                <c:pt idx="4">
                  <c:v/>
                </c:pt>
                <c:pt idx="5">
                  <c:v>1.6</c:v>
                </c:pt>
                <c:pt idx="6">
                  <c:v>3.4</c:v>
                </c:pt>
                <c:pt idx="7">
                  <c:v>1.9</c:v>
                </c:pt>
                <c:pt idx="8">
                  <c:v>2.8</c:v>
                </c:pt>
                <c:pt idx="9">
                  <c:v/>
                </c:pt>
                <c:pt idx="10">
                  <c:v>0</c:v>
                </c:pt>
                <c:pt idx="11">
                  <c:v>4.4</c:v>
                </c:pt>
                <c:pt idx="12">
                  <c:v>1.1</c:v>
                </c:pt>
              </c:numLit>
            </c:plus>
            <c:minus>
              <c:numLit>
                <c:formatCode>General</c:formatCode>
                <c:ptCount val="13"/>
                <c:pt idx="0">
                  <c:v>1.0</c:v>
                </c:pt>
                <c:pt idx="1">
                  <c:v/>
                </c:pt>
                <c:pt idx="2">
                  <c:v>1.5</c:v>
                </c:pt>
                <c:pt idx="3">
                  <c:v>1.1</c:v>
                </c:pt>
                <c:pt idx="4">
                  <c:v/>
                </c:pt>
                <c:pt idx="5">
                  <c:v>1.3</c:v>
                </c:pt>
                <c:pt idx="6">
                  <c:v>2.4</c:v>
                </c:pt>
                <c:pt idx="7">
                  <c:v>1.4</c:v>
                </c:pt>
                <c:pt idx="8">
                  <c:v>2.0</c:v>
                </c:pt>
                <c:pt idx="9">
                  <c:v/>
                </c:pt>
                <c:pt idx="10">
                  <c:v>0</c:v>
                </c:pt>
                <c:pt idx="11">
                  <c:v>3.2</c:v>
                </c:pt>
                <c:pt idx="12">
                  <c:v>0.8</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6.4</c:v>
                </c:pt>
                <c:pt idx="1">
                  <c:v/>
                </c:pt>
                <c:pt idx="2">
                  <c:v>8.3</c:v>
                </c:pt>
                <c:pt idx="3">
                  <c:v>4.2</c:v>
                </c:pt>
                <c:pt idx="4">
                  <c:v/>
                </c:pt>
                <c:pt idx="5">
                  <c:v>5.6</c:v>
                </c:pt>
                <c:pt idx="6">
                  <c:v>7.8</c:v>
                </c:pt>
                <c:pt idx="7">
                  <c:v>5.9</c:v>
                </c:pt>
                <c:pt idx="8">
                  <c:v>5.9</c:v>
                </c:pt>
                <c:pt idx="9">
                  <c:v/>
                </c:pt>
                <c:pt idx="10">
                  <c:v/>
                </c:pt>
                <c:pt idx="11">
                  <c:v>10.7</c:v>
                </c:pt>
                <c:pt idx="12">
                  <c:v>4.8</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a.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18040000000000004"/>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2542"/>
                </c:manualLayout>
              </c:layout>
              <c:showLegendKey val="0"/>
              <c:showVal val="1"/>
              <c:showCatName val="0"/>
              <c:showSerName val="0"/>
            </c:dLbl>
            <c:dLbl>
              <c:idx val="3"/>
              <c:layout>
                <c:manualLayout>
                  <c:x val="0"/>
                  <c:y val="-0.0205"/>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3526"/>
                </c:manualLayout>
              </c:layout>
              <c:showLegendKey val="0"/>
              <c:showVal val="1"/>
              <c:showCatName val="0"/>
              <c:showSerName val="0"/>
            </c:dLbl>
            <c:dLbl>
              <c:idx val="6"/>
              <c:layout>
                <c:manualLayout>
                  <c:x val="0"/>
                  <c:y val="-0.041"/>
                </c:manualLayout>
              </c:layout>
              <c:showLegendKey val="0"/>
              <c:showVal val="1"/>
              <c:showCatName val="0"/>
              <c:showSerName val="0"/>
            </c:dLbl>
            <c:dLbl>
              <c:idx val="7"/>
              <c:layout>
                <c:manualLayout>
                  <c:x val="0"/>
                  <c:y val="-0.028700000000000003"/>
                </c:manualLayout>
              </c:layout>
              <c:showLegendKey val="0"/>
              <c:showVal val="1"/>
              <c:showCatName val="0"/>
              <c:showSerName val="0"/>
            </c:dLbl>
            <c:dLbl>
              <c:idx val="8"/>
              <c:layout>
                <c:manualLayout>
                  <c:x val="0"/>
                  <c:y val="-0.034440000000000005"/>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
                </c:manualLayout>
              </c:layout>
              <c:showLegendKey val="0"/>
              <c:showVal val="1"/>
              <c:showCatName val="0"/>
              <c:showSerName val="0"/>
            </c:dLbl>
            <c:dLbl>
              <c:idx val="11"/>
              <c:layout>
                <c:manualLayout>
                  <c:x val="0"/>
                  <c:y val="-0.05412"/>
                </c:manualLayout>
              </c:layout>
              <c:showLegendKey val="0"/>
              <c:showVal val="1"/>
              <c:showCatName val="0"/>
              <c:showSerName val="0"/>
            </c:dLbl>
            <c:dLbl>
              <c:idx val="12"/>
              <c:layout>
                <c:manualLayout>
                  <c:x val="0"/>
                  <c:y val="-0.018860000000000002"/>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2.2</c:v>
                </c:pt>
                <c:pt idx="1">
                  <c:v/>
                </c:pt>
                <c:pt idx="2">
                  <c:v>3.1</c:v>
                </c:pt>
                <c:pt idx="3">
                  <c:v>2.5</c:v>
                </c:pt>
                <c:pt idx="4">
                  <c:v/>
                </c:pt>
                <c:pt idx="5">
                  <c:v>4.3</c:v>
                </c:pt>
                <c:pt idx="6">
                  <c:v>5.0</c:v>
                </c:pt>
                <c:pt idx="7">
                  <c:v>3.5</c:v>
                </c:pt>
                <c:pt idx="8">
                  <c:v>4.2</c:v>
                </c:pt>
                <c:pt idx="9">
                  <c:v/>
                </c:pt>
                <c:pt idx="10">
                  <c:v>0</c:v>
                </c:pt>
                <c:pt idx="11">
                  <c:v>6.6</c:v>
                </c:pt>
                <c:pt idx="12">
                  <c:v>2.3</c:v>
                </c:pt>
              </c:numLit>
            </c:plus>
            <c:minus>
              <c:numLit>
                <c:formatCode>General</c:formatCode>
                <c:ptCount val="13"/>
                <c:pt idx="0">
                  <c:v>2.1</c:v>
                </c:pt>
                <c:pt idx="1">
                  <c:v/>
                </c:pt>
                <c:pt idx="2">
                  <c:v>2.9</c:v>
                </c:pt>
                <c:pt idx="3">
                  <c:v>2.3</c:v>
                </c:pt>
                <c:pt idx="4">
                  <c:v/>
                </c:pt>
                <c:pt idx="5">
                  <c:v>3.9</c:v>
                </c:pt>
                <c:pt idx="6">
                  <c:v>4.5</c:v>
                </c:pt>
                <c:pt idx="7">
                  <c:v>3.3</c:v>
                </c:pt>
                <c:pt idx="8">
                  <c:v>3.6</c:v>
                </c:pt>
                <c:pt idx="9">
                  <c:v/>
                </c:pt>
                <c:pt idx="10">
                  <c:v>0</c:v>
                </c:pt>
                <c:pt idx="11">
                  <c:v>6.2</c:v>
                </c:pt>
                <c:pt idx="12">
                  <c:v>2.1</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26.7</c:v>
                </c:pt>
                <c:pt idx="1">
                  <c:v/>
                </c:pt>
                <c:pt idx="2">
                  <c:v>32.1</c:v>
                </c:pt>
                <c:pt idx="3">
                  <c:v>20.6</c:v>
                </c:pt>
                <c:pt idx="4">
                  <c:v/>
                </c:pt>
                <c:pt idx="5">
                  <c:v>30.5</c:v>
                </c:pt>
                <c:pt idx="6">
                  <c:v>26.8</c:v>
                </c:pt>
                <c:pt idx="7">
                  <c:v>27.5</c:v>
                </c:pt>
                <c:pt idx="8">
                  <c:v>20.1</c:v>
                </c:pt>
                <c:pt idx="9">
                  <c:v/>
                </c:pt>
                <c:pt idx="10">
                  <c:v/>
                </c:pt>
                <c:pt idx="11">
                  <c:v>37.2</c:v>
                </c:pt>
                <c:pt idx="12">
                  <c:v>23.3</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b.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073800000000000011"/>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1148"/>
                </c:manualLayout>
              </c:layout>
              <c:showLegendKey val="0"/>
              <c:showVal val="1"/>
              <c:showCatName val="0"/>
              <c:showSerName val="0"/>
            </c:dLbl>
            <c:dLbl>
              <c:idx val="3"/>
              <c:layout>
                <c:manualLayout>
                  <c:x val="0"/>
                  <c:y val="-0.00984"/>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1148"/>
                </c:manualLayout>
              </c:layout>
              <c:showLegendKey val="0"/>
              <c:showVal val="1"/>
              <c:showCatName val="0"/>
              <c:showSerName val="0"/>
            </c:dLbl>
            <c:dLbl>
              <c:idx val="6"/>
              <c:layout>
                <c:manualLayout>
                  <c:x val="0"/>
                  <c:y val="-0.01558"/>
                </c:manualLayout>
              </c:layout>
              <c:showLegendKey val="0"/>
              <c:showVal val="1"/>
              <c:showCatName val="0"/>
              <c:showSerName val="0"/>
            </c:dLbl>
            <c:dLbl>
              <c:idx val="7"/>
              <c:layout>
                <c:manualLayout>
                  <c:x val="0"/>
                  <c:y val="-0.018040000000000004"/>
                </c:manualLayout>
              </c:layout>
              <c:showLegendKey val="0"/>
              <c:showVal val="1"/>
              <c:showCatName val="0"/>
              <c:showSerName val="0"/>
            </c:dLbl>
            <c:dLbl>
              <c:idx val="8"/>
              <c:layout>
                <c:manualLayout>
                  <c:x val="0"/>
                  <c:y val="-0.01968"/>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
                </c:manualLayout>
              </c:layout>
              <c:showLegendKey val="0"/>
              <c:showVal val="1"/>
              <c:showCatName val="0"/>
              <c:showSerName val="0"/>
            </c:dLbl>
            <c:dLbl>
              <c:idx val="11"/>
              <c:layout>
                <c:manualLayout>
                  <c:x val="0"/>
                  <c:y val="-0.03116"/>
                </c:manualLayout>
              </c:layout>
              <c:showLegendKey val="0"/>
              <c:showVal val="1"/>
              <c:showCatName val="0"/>
              <c:showSerName val="0"/>
            </c:dLbl>
            <c:dLbl>
              <c:idx val="12"/>
              <c:layout>
                <c:manualLayout>
                  <c:x val="0"/>
                  <c:y val="-0.0065600000000000007"/>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0.9</c:v>
                </c:pt>
                <c:pt idx="1">
                  <c:v/>
                </c:pt>
                <c:pt idx="2">
                  <c:v>1.4</c:v>
                </c:pt>
                <c:pt idx="3">
                  <c:v>1.2</c:v>
                </c:pt>
                <c:pt idx="4">
                  <c:v/>
                </c:pt>
                <c:pt idx="5">
                  <c:v>1.4</c:v>
                </c:pt>
                <c:pt idx="6">
                  <c:v>1.9</c:v>
                </c:pt>
                <c:pt idx="7">
                  <c:v>2.2</c:v>
                </c:pt>
                <c:pt idx="8">
                  <c:v>2.4</c:v>
                </c:pt>
                <c:pt idx="9">
                  <c:v/>
                </c:pt>
                <c:pt idx="10">
                  <c:v>0</c:v>
                </c:pt>
                <c:pt idx="11">
                  <c:v>3.8</c:v>
                </c:pt>
                <c:pt idx="12">
                  <c:v>0.8</c:v>
                </c:pt>
              </c:numLit>
            </c:plus>
            <c:minus>
              <c:numLit>
                <c:formatCode>General</c:formatCode>
                <c:ptCount val="13"/>
                <c:pt idx="0">
                  <c:v>0.7</c:v>
                </c:pt>
                <c:pt idx="1">
                  <c:v/>
                </c:pt>
                <c:pt idx="2">
                  <c:v>1.1</c:v>
                </c:pt>
                <c:pt idx="3">
                  <c:v>0.7</c:v>
                </c:pt>
                <c:pt idx="4">
                  <c:v/>
                </c:pt>
                <c:pt idx="5">
                  <c:v>1.0</c:v>
                </c:pt>
                <c:pt idx="6">
                  <c:v>1.0</c:v>
                </c:pt>
                <c:pt idx="7">
                  <c:v>1.3</c:v>
                </c:pt>
                <c:pt idx="8">
                  <c:v>1.3</c:v>
                </c:pt>
                <c:pt idx="9">
                  <c:v/>
                </c:pt>
                <c:pt idx="10">
                  <c:v>0</c:v>
                </c:pt>
                <c:pt idx="11">
                  <c:v>2.5</c:v>
                </c:pt>
                <c:pt idx="12">
                  <c:v>0.6</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3.1</c:v>
                </c:pt>
                <c:pt idx="1">
                  <c:v/>
                </c:pt>
                <c:pt idx="2">
                  <c:v>3.7</c:v>
                </c:pt>
                <c:pt idx="3">
                  <c:v>2.4</c:v>
                </c:pt>
                <c:pt idx="4">
                  <c:v/>
                </c:pt>
                <c:pt idx="5">
                  <c:v>3.8</c:v>
                </c:pt>
                <c:pt idx="6">
                  <c:v>2.2</c:v>
                </c:pt>
                <c:pt idx="7">
                  <c:v>3.1</c:v>
                </c:pt>
                <c:pt idx="8">
                  <c:v>2.6</c:v>
                </c:pt>
                <c:pt idx="9">
                  <c:v/>
                </c:pt>
                <c:pt idx="10">
                  <c:v/>
                </c:pt>
                <c:pt idx="11">
                  <c:v>6.7</c:v>
                </c:pt>
                <c:pt idx="12">
                  <c:v>2.5</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c.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12300000000000002"/>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17220000000000003"/>
                </c:manualLayout>
              </c:layout>
              <c:showLegendKey val="0"/>
              <c:showVal val="1"/>
              <c:showCatName val="0"/>
              <c:showSerName val="0"/>
            </c:dLbl>
            <c:dLbl>
              <c:idx val="3"/>
              <c:layout>
                <c:manualLayout>
                  <c:x val="0"/>
                  <c:y val="-0.013120000000000002"/>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21320000000000002"/>
                </c:manualLayout>
              </c:layout>
              <c:showLegendKey val="0"/>
              <c:showVal val="1"/>
              <c:showCatName val="0"/>
              <c:showSerName val="0"/>
            </c:dLbl>
            <c:dLbl>
              <c:idx val="6"/>
              <c:layout>
                <c:manualLayout>
                  <c:x val="0"/>
                  <c:y val="-0.027880000000000002"/>
                </c:manualLayout>
              </c:layout>
              <c:showLegendKey val="0"/>
              <c:showVal val="1"/>
              <c:showCatName val="0"/>
              <c:showSerName val="0"/>
            </c:dLbl>
            <c:dLbl>
              <c:idx val="7"/>
              <c:layout>
                <c:manualLayout>
                  <c:x val="0"/>
                  <c:y val="-0.02296"/>
                </c:manualLayout>
              </c:layout>
              <c:showLegendKey val="0"/>
              <c:showVal val="1"/>
              <c:showCatName val="0"/>
              <c:showSerName val="0"/>
            </c:dLbl>
            <c:dLbl>
              <c:idx val="8"/>
              <c:layout>
                <c:manualLayout>
                  <c:x val="0"/>
                  <c:y val="-0.018040000000000004"/>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
                </c:manualLayout>
              </c:layout>
              <c:showLegendKey val="0"/>
              <c:showVal val="1"/>
              <c:showCatName val="0"/>
              <c:showSerName val="0"/>
            </c:dLbl>
            <c:dLbl>
              <c:idx val="11"/>
              <c:layout>
                <c:manualLayout>
                  <c:x val="0"/>
                  <c:y val="-0.03362"/>
                </c:manualLayout>
              </c:layout>
              <c:showLegendKey val="0"/>
              <c:showVal val="1"/>
              <c:showCatName val="0"/>
              <c:showSerName val="0"/>
            </c:dLbl>
            <c:dLbl>
              <c:idx val="12"/>
              <c:layout>
                <c:manualLayout>
                  <c:x val="0"/>
                  <c:y val="-0.01148"/>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1.5</c:v>
                </c:pt>
                <c:pt idx="1">
                  <c:v/>
                </c:pt>
                <c:pt idx="2">
                  <c:v>2.1</c:v>
                </c:pt>
                <c:pt idx="3">
                  <c:v>1.6</c:v>
                </c:pt>
                <c:pt idx="4">
                  <c:v/>
                </c:pt>
                <c:pt idx="5">
                  <c:v>2.6</c:v>
                </c:pt>
                <c:pt idx="6">
                  <c:v>3.4</c:v>
                </c:pt>
                <c:pt idx="7">
                  <c:v>2.8</c:v>
                </c:pt>
                <c:pt idx="8">
                  <c:v>2.2</c:v>
                </c:pt>
                <c:pt idx="9">
                  <c:v/>
                </c:pt>
                <c:pt idx="10">
                  <c:v>0</c:v>
                </c:pt>
                <c:pt idx="11">
                  <c:v>4.1</c:v>
                </c:pt>
                <c:pt idx="12">
                  <c:v>1.4</c:v>
                </c:pt>
              </c:numLit>
            </c:plus>
            <c:minus>
              <c:numLit>
                <c:formatCode>General</c:formatCode>
                <c:ptCount val="13"/>
                <c:pt idx="0">
                  <c:v>1.2</c:v>
                </c:pt>
                <c:pt idx="1">
                  <c:v/>
                </c:pt>
                <c:pt idx="2">
                  <c:v>1.8</c:v>
                </c:pt>
                <c:pt idx="3">
                  <c:v>1.2</c:v>
                </c:pt>
                <c:pt idx="4">
                  <c:v/>
                </c:pt>
                <c:pt idx="5">
                  <c:v>2.3</c:v>
                </c:pt>
                <c:pt idx="6">
                  <c:v>2.5</c:v>
                </c:pt>
                <c:pt idx="7">
                  <c:v>2.1</c:v>
                </c:pt>
                <c:pt idx="8">
                  <c:v>1.1</c:v>
                </c:pt>
                <c:pt idx="9">
                  <c:v/>
                </c:pt>
                <c:pt idx="10">
                  <c:v>0</c:v>
                </c:pt>
                <c:pt idx="11">
                  <c:v>3.1</c:v>
                </c:pt>
                <c:pt idx="12">
                  <c:v>1.2</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7.4</c:v>
                </c:pt>
                <c:pt idx="1">
                  <c:v/>
                </c:pt>
                <c:pt idx="2">
                  <c:v>9.7</c:v>
                </c:pt>
                <c:pt idx="3">
                  <c:v>5.0</c:v>
                </c:pt>
                <c:pt idx="4">
                  <c:v/>
                </c:pt>
                <c:pt idx="5">
                  <c:v>10.8</c:v>
                </c:pt>
                <c:pt idx="6">
                  <c:v>8.4</c:v>
                </c:pt>
                <c:pt idx="7">
                  <c:v>7.1</c:v>
                </c:pt>
                <c:pt idx="8">
                  <c:v>2.2</c:v>
                </c:pt>
                <c:pt idx="9">
                  <c:v/>
                </c:pt>
                <c:pt idx="10">
                  <c:v/>
                </c:pt>
                <c:pt idx="11">
                  <c:v>11.6</c:v>
                </c:pt>
                <c:pt idx="12">
                  <c:v>6.1</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d.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1148"/>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164"/>
                </c:manualLayout>
              </c:layout>
              <c:showLegendKey val="0"/>
              <c:showVal val="1"/>
              <c:showCatName val="0"/>
              <c:showSerName val="0"/>
            </c:dLbl>
            <c:dLbl>
              <c:idx val="3"/>
              <c:layout>
                <c:manualLayout>
                  <c:x val="0"/>
                  <c:y val="-0.017220000000000003"/>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18040000000000004"/>
                </c:manualLayout>
              </c:layout>
              <c:showLegendKey val="0"/>
              <c:showVal val="1"/>
              <c:showCatName val="0"/>
              <c:showSerName val="0"/>
            </c:dLbl>
            <c:dLbl>
              <c:idx val="6"/>
              <c:layout>
                <c:manualLayout>
                  <c:x val="0"/>
                  <c:y val="-0.023780000000000003"/>
                </c:manualLayout>
              </c:layout>
              <c:showLegendKey val="0"/>
              <c:showVal val="1"/>
              <c:showCatName val="0"/>
              <c:showSerName val="0"/>
            </c:dLbl>
            <c:dLbl>
              <c:idx val="7"/>
              <c:layout>
                <c:manualLayout>
                  <c:x val="0"/>
                  <c:y val="-0.023780000000000003"/>
                </c:manualLayout>
              </c:layout>
              <c:showLegendKey val="0"/>
              <c:showVal val="1"/>
              <c:showCatName val="0"/>
              <c:showSerName val="0"/>
            </c:dLbl>
            <c:dLbl>
              <c:idx val="8"/>
              <c:layout>
                <c:manualLayout>
                  <c:x val="0"/>
                  <c:y val="-0.03116"/>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
                </c:manualLayout>
              </c:layout>
              <c:showLegendKey val="0"/>
              <c:showVal val="1"/>
              <c:showCatName val="0"/>
              <c:showSerName val="0"/>
            </c:dLbl>
            <c:dLbl>
              <c:idx val="11"/>
              <c:layout>
                <c:manualLayout>
                  <c:x val="0"/>
                  <c:y val="-0.040180000000000007"/>
                </c:manualLayout>
              </c:layout>
              <c:showLegendKey val="0"/>
              <c:showVal val="1"/>
              <c:showCatName val="0"/>
              <c:showSerName val="0"/>
            </c:dLbl>
            <c:dLbl>
              <c:idx val="12"/>
              <c:layout>
                <c:manualLayout>
                  <c:x val="0"/>
                  <c:y val="-0.01148"/>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1.4</c:v>
                </c:pt>
                <c:pt idx="1">
                  <c:v/>
                </c:pt>
                <c:pt idx="2">
                  <c:v>2.0</c:v>
                </c:pt>
                <c:pt idx="3">
                  <c:v>2.1</c:v>
                </c:pt>
                <c:pt idx="4">
                  <c:v/>
                </c:pt>
                <c:pt idx="5">
                  <c:v>2.2</c:v>
                </c:pt>
                <c:pt idx="6">
                  <c:v>2.9</c:v>
                </c:pt>
                <c:pt idx="7">
                  <c:v>2.9</c:v>
                </c:pt>
                <c:pt idx="8">
                  <c:v>3.8</c:v>
                </c:pt>
                <c:pt idx="9">
                  <c:v/>
                </c:pt>
                <c:pt idx="10">
                  <c:v>0</c:v>
                </c:pt>
                <c:pt idx="11">
                  <c:v>4.9</c:v>
                </c:pt>
                <c:pt idx="12">
                  <c:v>1.4</c:v>
                </c:pt>
              </c:numLit>
            </c:plus>
            <c:minus>
              <c:numLit>
                <c:formatCode>General</c:formatCode>
                <c:ptCount val="13"/>
                <c:pt idx="0">
                  <c:v>1.2</c:v>
                </c:pt>
                <c:pt idx="1">
                  <c:v/>
                </c:pt>
                <c:pt idx="2">
                  <c:v>1.8</c:v>
                </c:pt>
                <c:pt idx="3">
                  <c:v>1.7</c:v>
                </c:pt>
                <c:pt idx="4">
                  <c:v/>
                </c:pt>
                <c:pt idx="5">
                  <c:v>1.8</c:v>
                </c:pt>
                <c:pt idx="6">
                  <c:v>2.4</c:v>
                </c:pt>
                <c:pt idx="7">
                  <c:v>2.4</c:v>
                </c:pt>
                <c:pt idx="8">
                  <c:v>3.0</c:v>
                </c:pt>
                <c:pt idx="9">
                  <c:v/>
                </c:pt>
                <c:pt idx="10">
                  <c:v>0</c:v>
                </c:pt>
                <c:pt idx="11">
                  <c:v>3.8</c:v>
                </c:pt>
                <c:pt idx="12">
                  <c:v>1.3</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10.9</c:v>
                </c:pt>
                <c:pt idx="1">
                  <c:v/>
                </c:pt>
                <c:pt idx="2">
                  <c:v>10.7</c:v>
                </c:pt>
                <c:pt idx="3">
                  <c:v>11.1</c:v>
                </c:pt>
                <c:pt idx="4">
                  <c:v/>
                </c:pt>
                <c:pt idx="5">
                  <c:v>9.3</c:v>
                </c:pt>
                <c:pt idx="6">
                  <c:v>10.2</c:v>
                </c:pt>
                <c:pt idx="7">
                  <c:v>11.6</c:v>
                </c:pt>
                <c:pt idx="8">
                  <c:v>12.5</c:v>
                </c:pt>
                <c:pt idx="9">
                  <c:v/>
                </c:pt>
                <c:pt idx="10">
                  <c:v/>
                </c:pt>
                <c:pt idx="11">
                  <c:v>13.5</c:v>
                </c:pt>
                <c:pt idx="12">
                  <c:v>9.8</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e.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1148"/>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13120000000000002"/>
                </c:manualLayout>
              </c:layout>
              <c:showLegendKey val="0"/>
              <c:showVal val="1"/>
              <c:showCatName val="0"/>
              <c:showSerName val="0"/>
            </c:dLbl>
            <c:dLbl>
              <c:idx val="3"/>
              <c:layout>
                <c:manualLayout>
                  <c:x val="0"/>
                  <c:y val="-0.018040000000000004"/>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1558"/>
                </c:manualLayout>
              </c:layout>
              <c:showLegendKey val="0"/>
              <c:showVal val="1"/>
              <c:showCatName val="0"/>
              <c:showSerName val="0"/>
            </c:dLbl>
            <c:dLbl>
              <c:idx val="6"/>
              <c:layout>
                <c:manualLayout>
                  <c:x val="0"/>
                  <c:y val="-0.023780000000000003"/>
                </c:manualLayout>
              </c:layout>
              <c:showLegendKey val="0"/>
              <c:showVal val="1"/>
              <c:showCatName val="0"/>
              <c:showSerName val="0"/>
            </c:dLbl>
            <c:dLbl>
              <c:idx val="7"/>
              <c:layout>
                <c:manualLayout>
                  <c:x val="0"/>
                  <c:y val="-0.023780000000000003"/>
                </c:manualLayout>
              </c:layout>
              <c:showLegendKey val="0"/>
              <c:showVal val="1"/>
              <c:showCatName val="0"/>
              <c:showSerName val="0"/>
            </c:dLbl>
            <c:dLbl>
              <c:idx val="8"/>
              <c:layout>
                <c:manualLayout>
                  <c:x val="0"/>
                  <c:y val="-0.02542"/>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
                </c:manualLayout>
              </c:layout>
              <c:showLegendKey val="0"/>
              <c:showVal val="1"/>
              <c:showCatName val="0"/>
              <c:showSerName val="0"/>
            </c:dLbl>
            <c:dLbl>
              <c:idx val="11"/>
              <c:layout>
                <c:manualLayout>
                  <c:x val="0"/>
                  <c:y val="-0.03936"/>
                </c:manualLayout>
              </c:layout>
              <c:showLegendKey val="0"/>
              <c:showVal val="1"/>
              <c:showCatName val="0"/>
              <c:showSerName val="0"/>
            </c:dLbl>
            <c:dLbl>
              <c:idx val="12"/>
              <c:layout>
                <c:manualLayout>
                  <c:x val="0"/>
                  <c:y val="-0.012300000000000002"/>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1.4</c:v>
                </c:pt>
                <c:pt idx="1">
                  <c:v/>
                </c:pt>
                <c:pt idx="2">
                  <c:v>1.6</c:v>
                </c:pt>
                <c:pt idx="3">
                  <c:v>2.2</c:v>
                </c:pt>
                <c:pt idx="4">
                  <c:v/>
                </c:pt>
                <c:pt idx="5">
                  <c:v>1.9</c:v>
                </c:pt>
                <c:pt idx="6">
                  <c:v>2.9</c:v>
                </c:pt>
                <c:pt idx="7">
                  <c:v>2.9</c:v>
                </c:pt>
                <c:pt idx="8">
                  <c:v>3.1</c:v>
                </c:pt>
                <c:pt idx="9">
                  <c:v/>
                </c:pt>
                <c:pt idx="10">
                  <c:v>0</c:v>
                </c:pt>
                <c:pt idx="11">
                  <c:v>4.8</c:v>
                </c:pt>
                <c:pt idx="12">
                  <c:v>1.5</c:v>
                </c:pt>
              </c:numLit>
            </c:plus>
            <c:minus>
              <c:numLit>
                <c:formatCode>General</c:formatCode>
                <c:ptCount val="13"/>
                <c:pt idx="0">
                  <c:v>1.2</c:v>
                </c:pt>
                <c:pt idx="1">
                  <c:v/>
                </c:pt>
                <c:pt idx="2">
                  <c:v>1.2</c:v>
                </c:pt>
                <c:pt idx="3">
                  <c:v>1.9</c:v>
                </c:pt>
                <c:pt idx="4">
                  <c:v/>
                </c:pt>
                <c:pt idx="5">
                  <c:v>1.5</c:v>
                </c:pt>
                <c:pt idx="6">
                  <c:v>2.0</c:v>
                </c:pt>
                <c:pt idx="7">
                  <c:v>2.3</c:v>
                </c:pt>
                <c:pt idx="8">
                  <c:v>2.3</c:v>
                </c:pt>
                <c:pt idx="9">
                  <c:v/>
                </c:pt>
                <c:pt idx="10">
                  <c:v>0</c:v>
                </c:pt>
                <c:pt idx="11">
                  <c:v>3.3</c:v>
                </c:pt>
                <c:pt idx="12">
                  <c:v>1.3</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8.1</c:v>
                </c:pt>
                <c:pt idx="1">
                  <c:v/>
                </c:pt>
                <c:pt idx="2">
                  <c:v>5.3</c:v>
                </c:pt>
                <c:pt idx="3">
                  <c:v>11.1</c:v>
                </c:pt>
                <c:pt idx="4">
                  <c:v/>
                </c:pt>
                <c:pt idx="5">
                  <c:v>6.2</c:v>
                </c:pt>
                <c:pt idx="6">
                  <c:v>6.7</c:v>
                </c:pt>
                <c:pt idx="7">
                  <c:v>10.1</c:v>
                </c:pt>
                <c:pt idx="8">
                  <c:v>9.4</c:v>
                </c:pt>
                <c:pt idx="9">
                  <c:v/>
                </c:pt>
                <c:pt idx="10">
                  <c:v/>
                </c:pt>
                <c:pt idx="11">
                  <c:v>10.1</c:v>
                </c:pt>
                <c:pt idx="12">
                  <c:v>7.9</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charts/chartf.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370362940301336E-2"/>
          <c:y val="3.3086567304086989E-2"/>
          <c:w val="0.91443490813648309"/>
          <c:h val="0.85097542352660638"/>
        </c:manualLayout>
      </c:layout>
      <c:barChart>
        <c:barDir val="col"/>
        <c:grouping val="clustered"/>
        <c:ser>
          <c:idx val="0"/>
          <c:order val="0"/>
          <c:tx>
            <c:strRef>
              <c:f>Sheet1!$B$1</c:f>
              <c:strCache>
                <c:ptCount val="1"/>
                <c:pt idx="0">
                  <c:v>Series 1</c:v>
                </c:pt>
              </c:strCache>
            </c:strRef>
          </c:tx>
          <c:spPr>
            <a:solidFill>
              <a:srgbClr val="4C6EA3"/>
            </a:solidFill>
          </c:spPr>
          <c:dLbls>
            <c:dLbl>
              <c:idx val="0"/>
              <c:layout>
                <c:manualLayout>
                  <c:x val="0"/>
                  <c:y val="-0.013940000000000001"/>
                </c:manualLayout>
              </c:layout>
              <c:showLegendKey val="0"/>
              <c:showVal val="1"/>
              <c:showCatName val="0"/>
              <c:showSerName val="0"/>
            </c:dLbl>
            <c:dLbl>
              <c:idx val="1"/>
              <c:layout>
                <c:manualLayout>
                  <c:x val="0"/>
                  <c:y val="-0"/>
                </c:manualLayout>
              </c:layout>
              <c:showLegendKey val="0"/>
              <c:showVal val="1"/>
              <c:showCatName val="0"/>
              <c:showSerName val="0"/>
            </c:dLbl>
            <c:dLbl>
              <c:idx val="2"/>
              <c:layout>
                <c:manualLayout>
                  <c:x val="0"/>
                  <c:y val="-0.0205"/>
                </c:manualLayout>
              </c:layout>
              <c:showLegendKey val="0"/>
              <c:showVal val="1"/>
              <c:showCatName val="0"/>
              <c:showSerName val="0"/>
            </c:dLbl>
            <c:dLbl>
              <c:idx val="3"/>
              <c:layout>
                <c:manualLayout>
                  <c:x val="0"/>
                  <c:y val="-0.01968"/>
                </c:manualLayout>
              </c:layout>
              <c:showLegendKey val="0"/>
              <c:showVal val="1"/>
              <c:showCatName val="0"/>
              <c:showSerName val="0"/>
            </c:dLbl>
            <c:dLbl>
              <c:idx val="4"/>
              <c:layout>
                <c:manualLayout>
                  <c:x val="0"/>
                  <c:y val="-0"/>
                </c:manualLayout>
              </c:layout>
              <c:showLegendKey val="0"/>
              <c:showVal val="1"/>
              <c:showCatName val="0"/>
              <c:showSerName val="0"/>
            </c:dLbl>
            <c:dLbl>
              <c:idx val="5"/>
              <c:layout>
                <c:manualLayout>
                  <c:x val="0"/>
                  <c:y val="-0.02296"/>
                </c:manualLayout>
              </c:layout>
              <c:showLegendKey val="0"/>
              <c:showVal val="1"/>
              <c:showCatName val="0"/>
              <c:showSerName val="0"/>
            </c:dLbl>
            <c:dLbl>
              <c:idx val="6"/>
              <c:layout>
                <c:manualLayout>
                  <c:x val="0"/>
                  <c:y val="-0.040180000000000007"/>
                </c:manualLayout>
              </c:layout>
              <c:showLegendKey val="0"/>
              <c:showVal val="1"/>
              <c:showCatName val="0"/>
              <c:showSerName val="0"/>
            </c:dLbl>
            <c:dLbl>
              <c:idx val="7"/>
              <c:layout>
                <c:manualLayout>
                  <c:x val="0"/>
                  <c:y val="-0.027880000000000002"/>
                </c:manualLayout>
              </c:layout>
              <c:showLegendKey val="0"/>
              <c:showVal val="1"/>
              <c:showCatName val="0"/>
              <c:showSerName val="0"/>
            </c:dLbl>
            <c:dLbl>
              <c:idx val="8"/>
              <c:layout>
                <c:manualLayout>
                  <c:x val="0"/>
                  <c:y val="-0.030340000000000002"/>
                </c:manualLayout>
              </c:layout>
              <c:showLegendKey val="0"/>
              <c:showVal val="1"/>
              <c:showCatName val="0"/>
              <c:showSerName val="0"/>
            </c:dLbl>
            <c:dLbl>
              <c:idx val="9"/>
              <c:layout>
                <c:manualLayout>
                  <c:x val="0"/>
                  <c:y val="-0"/>
                </c:manualLayout>
              </c:layout>
              <c:showLegendKey val="0"/>
              <c:showVal val="1"/>
              <c:showCatName val="0"/>
              <c:showSerName val="0"/>
            </c:dLbl>
            <c:dLbl>
              <c:idx val="10"/>
              <c:layout>
                <c:manualLayout>
                  <c:x val="0"/>
                  <c:y val="-0"/>
                </c:manualLayout>
              </c:layout>
              <c:showLegendKey val="0"/>
              <c:showVal val="1"/>
              <c:showCatName val="0"/>
              <c:showSerName val="0"/>
            </c:dLbl>
            <c:dLbl>
              <c:idx val="11"/>
              <c:layout>
                <c:manualLayout>
                  <c:x val="0"/>
                  <c:y val="-0.043460000000000006"/>
                </c:manualLayout>
              </c:layout>
              <c:showLegendKey val="0"/>
              <c:showVal val="1"/>
              <c:showCatName val="0"/>
              <c:showSerName val="0"/>
            </c:dLbl>
            <c:dLbl>
              <c:idx val="12"/>
              <c:layout>
                <c:manualLayout>
                  <c:x val="0"/>
                  <c:y val="-0.017220000000000003"/>
                </c:manualLayout>
              </c:layout>
              <c:showLegendKey val="0"/>
              <c:showVal val="1"/>
              <c:showCatName val="0"/>
              <c:showSerName val="0"/>
            </c:dLbl>
            <c:numFmt formatCode="#,##0.0" sourceLinked="0"/>
            <c:txPr>
              <a:bodyPr/>
              <a:lstStyle/>
              <a:p>
                <a:pPr>
                  <a:defRPr lang="en-US" sz="900" b="1" baseline="0">
                    <a:solidFill>
                      <a:srgbClr val="3C5680"/>
                    </a:solidFill>
                    <a:latin typeface="Arial" pitchFamily="34" charset="0"/>
                    <a:cs typeface="Arial" pitchFamily="34" charset="0"/>
                  </a:defRPr>
                </a:pPr>
                <a:endParaRPr lang="en-US"/>
              </a:p>
            </c:txPr>
          </c:dLbls>
          <c:errBars>
            <c:errBarType val="both"/>
            <c:errValType val="cust"/>
            <c:plus>
              <c:numLit>
                <c:formatCode>General</c:formatCode>
                <c:ptCount val="13"/>
                <c:pt idx="0">
                  <c:v>1.7</c:v>
                </c:pt>
                <c:pt idx="1">
                  <c:v/>
                </c:pt>
                <c:pt idx="2">
                  <c:v>2.5</c:v>
                </c:pt>
                <c:pt idx="3">
                  <c:v>2.4</c:v>
                </c:pt>
                <c:pt idx="4">
                  <c:v/>
                </c:pt>
                <c:pt idx="5">
                  <c:v>2.8</c:v>
                </c:pt>
                <c:pt idx="6">
                  <c:v>4.9</c:v>
                </c:pt>
                <c:pt idx="7">
                  <c:v>3.4</c:v>
                </c:pt>
                <c:pt idx="8">
                  <c:v>3.7</c:v>
                </c:pt>
                <c:pt idx="9">
                  <c:v/>
                </c:pt>
                <c:pt idx="10">
                  <c:v>0</c:v>
                </c:pt>
                <c:pt idx="11">
                  <c:v>5.3</c:v>
                </c:pt>
                <c:pt idx="12">
                  <c:v>2.1</c:v>
                </c:pt>
              </c:numLit>
            </c:plus>
            <c:minus>
              <c:numLit>
                <c:formatCode>General</c:formatCode>
                <c:ptCount val="13"/>
                <c:pt idx="0">
                  <c:v>1.7</c:v>
                </c:pt>
                <c:pt idx="1">
                  <c:v/>
                </c:pt>
                <c:pt idx="2">
                  <c:v>2.3</c:v>
                </c:pt>
                <c:pt idx="3">
                  <c:v>2.2</c:v>
                </c:pt>
                <c:pt idx="4">
                  <c:v/>
                </c:pt>
                <c:pt idx="5">
                  <c:v>2.7</c:v>
                </c:pt>
                <c:pt idx="6">
                  <c:v>4.3</c:v>
                </c:pt>
                <c:pt idx="7">
                  <c:v>3.0</c:v>
                </c:pt>
                <c:pt idx="8">
                  <c:v>3.3</c:v>
                </c:pt>
                <c:pt idx="9">
                  <c:v/>
                </c:pt>
                <c:pt idx="10">
                  <c:v>0</c:v>
                </c:pt>
                <c:pt idx="11">
                  <c:v>4.4</c:v>
                </c:pt>
                <c:pt idx="12">
                  <c:v>2.0</c:v>
                </c:pt>
              </c:numLit>
            </c:minus>
            <c:spPr>
              <a:ln w="25400">
                <a:solidFill>
                  <a:srgbClr val="3C5680"/>
                </a:solidFill>
              </a:ln>
            </c:spPr>
          </c:errBars>
          <c:cat>
            <c:strRef>
              <c:f>Sheet1!$A$2:$A$14</c:f>
              <c:strCache>
                <c:pt idx="0">
                  <c:v>Total</c:v>
                </c:pt>
                <c:pt idx="1">
                  <c:v/>
                </c:pt>
                <c:pt idx="2">
                  <c:v>Male</c:v>
                </c:pt>
                <c:pt idx="3">
                  <c:v>Female</c:v>
                </c:pt>
                <c:pt idx="4">
                  <c:v/>
                </c:pt>
                <c:pt idx="5">
                  <c:v> 9th</c:v>
                </c:pt>
                <c:pt idx="6">
                  <c:v>10th</c:v>
                </c:pt>
                <c:pt idx="7">
                  <c:v>11th</c:v>
                </c:pt>
                <c:pt idx="8">
                  <c:v>12th</c:v>
                </c:pt>
                <c:pt idx="9">
                  <c:v/>
                </c:pt>
                <c:pt idx="10">
                  <c:v>Black*</c:v>
                </c:pt>
                <c:pt idx="11">
                  <c:v>Hispanic/
Latino</c:v>
                </c:pt>
                <c:pt idx="12">
                  <c:v>White*</c:v>
                </c:pt>
              </c:strCache>
            </c:strRef>
          </c:cat>
          <c:val>
            <c:numRef>
              <c:f>Sheet1!$B$2:$B$14</c:f>
              <c:numCache>
                <c:pt idx="0">
                  <c:v>22.9</c:v>
                </c:pt>
                <c:pt idx="1">
                  <c:v/>
                </c:pt>
                <c:pt idx="2">
                  <c:v>22.6</c:v>
                </c:pt>
                <c:pt idx="3">
                  <c:v>23.2</c:v>
                </c:pt>
                <c:pt idx="4">
                  <c:v/>
                </c:pt>
                <c:pt idx="5">
                  <c:v>27.3</c:v>
                </c:pt>
                <c:pt idx="6">
                  <c:v>24.3</c:v>
                </c:pt>
                <c:pt idx="7">
                  <c:v>19.9</c:v>
                </c:pt>
                <c:pt idx="8">
                  <c:v>19.5</c:v>
                </c:pt>
                <c:pt idx="9">
                  <c:v/>
                </c:pt>
                <c:pt idx="10">
                  <c:v/>
                </c:pt>
                <c:pt idx="11">
                  <c:v>20.1</c:v>
                </c:pt>
                <c:pt idx="12">
                  <c:v>23.8</c:v>
                </c:pt>
              </c:numCache>
            </c:numRef>
          </c:val>
        </c:ser>
        <c:gapWidth val="43"/>
        <c:axId val="64279680"/>
        <c:axId val="64281216"/>
      </c:barChart>
      <c:catAx>
        <c:axId val="64279680"/>
        <c:scaling>
          <c:orientation val="minMax"/>
        </c:scaling>
        <c:axPos val="b"/>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81216"/>
        <c:crosses val="autoZero"/>
        <c:auto val="1"/>
        <c:lblAlgn val="ctr"/>
        <c:lblOffset val="100"/>
      </c:catAx>
      <c:valAx>
        <c:axId val="64281216"/>
        <c:scaling>
          <c:orientation val="minMax"/>
          <c:max val="110"/>
          <c:min val="0"/>
        </c:scaling>
        <c:axPos val="l"/>
        <c:numFmt formatCode="General" sourceLinked="0"/>
        <c:majorTickMark val="none"/>
        <c:tickLblPos val="nextTo"/>
        <c:spPr>
          <a:ln>
            <a:solidFill>
              <a:srgbClr val="3C5680"/>
            </a:solidFill>
          </a:ln>
        </c:spPr>
        <c:txPr>
          <a:bodyPr/>
          <a:lstStyle/>
          <a:p>
            <a:pPr>
              <a:defRPr lang="en-US" sz="900" b="1" baseline="0">
                <a:solidFill>
                  <a:srgbClr val="3C5680"/>
                </a:solidFill>
                <a:latin typeface="Arial" pitchFamily="34" charset="0"/>
                <a:cs typeface="Arial" pitchFamily="34" charset="0"/>
              </a:defRPr>
            </a:pPr>
            <a:endParaRPr lang="en-US"/>
          </a:p>
        </c:txPr>
        <c:crossAx val="64279680"/>
        <c:crosses val="autoZero"/>
        <c:crossBetween val="between"/>
      </c:valAx>
      <c:spPr>
        <a:ln>
          <a:solidFill>
            <a:srgbClr val="3C5680"/>
          </a:solidFill>
        </a:ln>
      </c:spPr>
    </c:plotArea>
    <c:plotVisOnly val="1"/>
    <c:dispBlanksAs val="gap"/>
  </c:chart>
  <c:txPr>
    <a:bodyPr/>
    <a:lstStyle/>
    <a:p>
      <a:pPr>
        <a:defRPr sz="1800"/>
      </a:pPr>
      <a:endParaRPr lang="en-US"/>
    </a:p>
  </c:txPr>
  <c:externalData r:id="rId1"/>
</c:chartSpace>
</file>

<file path=ppt/slides/slide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Among students who rode a bicycle during the past 12 months, the percentage who never or rarely wore a bicycle helmet</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Q8 -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Missing bars indicate less than 100 students in the subgroup.</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had ever been electronically bullied during the past 12 months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Q23 -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Missing bars indicate less than 100 students in the subgroup.</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felt so sad or hopeless almost every day for two weeks or more in a row that they stopped doing some usual activities during the past 12 months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Q24 -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Missing bars indicate less than 100 students in the subgroup.</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seriously considered attempting suicide during the past 12 months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Q25 -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Missing bars indicate less than 100 students in the subgroup.</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made a plan about how they would attempt suicide during the past 12 months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Q26 -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Missing bars indicate less than 100 students in the subgroup.</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actually attempted suicide one or more times during the past 12 months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Q27 -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Missing bars indicate less than 100 students in the subgroup.</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made a suicide attempt during the past 12 months that resulted in an injury, poisoning, or overdose that had to be treated by a doctor or nurse</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Q28 -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Missing bars indicate less than 100 students in the subgroup.</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ever tried cigarette smoking, even one or two puffs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Q29 -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smoked a whole cigarette for the first time before age 13 years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Q30 -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smoked cigarettes on one or more of the past 30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Q31 -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smoked cigarettes on 20 or more of the past 30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QNFRCIG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Among students who reported current cigarette use, the percentage who smoked more than 10 cigarettes per day on the days they smoked during the past 30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Q32 -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Missing bars indicate less than 100 students in the subgroup.</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Among students who were less than 18 years of age and who reported current cigarette use, the percentage who usually got their own cigarettes by buying them in a store or gas station during the past 30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Q33 -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Missing bars indicate less than 100 students in the subgroup.</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smoked cigarettes on school property on one or more of the past 30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Q34 -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ever smoked cigarettes daily, that is, at least one cigarette every day for 30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Q35 -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Among students who reported current cigarette use, the percentage who ever tried to quit smoking cigarettes during the past 12 months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Q36 -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Missing bars indicate less than 100 students in the subgroup.</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used chewing tobacco, snuff, or dip on one or more of the past 30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Q37 -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never or rarely wore a seat belt when riding in a car driven by someone else</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Q9 -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Missing bars indicate less than 100 students in the subgroup.</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used chewing tobacco, snuff, or dip on school property on one or more of the past 30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Q38 -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smoked cigars, cigarillos, or little cigars on one or more of the past 30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Q39 -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smoked cigarettes or cigars or used chewing tobacco, snuff, or dip on one or more of the past 30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QNANYTOB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had at least one drink of alcohol on one or more days during their life</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Q40 -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Missing bars indicate less than 100 students in the subgroup.</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had their first drink of alcohol other than a few sips before age 13 years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Q41 -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Missing bars indicate less than 100 students in the subgroup.</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had at least one drink of alcohol on one or more of the past 30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Q42 -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Missing bars indicate less than 100 students in the subgroup.</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had five or more drinks of alcohol in a row, that is, within a couple of hours, on one or more of the past 30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Q43 -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Missing bars indicate less than 100 students in the subgroup.</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Among students who reported current alcohol use, the percentage who usually got the alcohol they drank from someone who gave it to them during the past 30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Q44 -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Missing bars indicate less than 100 students in the subgroup.</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had at least one drink of alcohol on school property on one or more of the past 30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Q45 -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Missing bars indicate less than 100 students in the subgroup.</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used marijuana one or more times during their life</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Q46 -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Missing bars indicate less than 100 students in the subgroup.</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tried marijuana for the first time before age 13 years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Q47 -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Missing bars indicate less than 100 students in the subgroup.</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used marijuana one or more times during the past 30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Q48 -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Missing bars indicate less than 100 students in the subgroup.</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used marijuana on school property one or more times during the past 30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Q49 -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Missing bars indicate less than 100 students in the subgroup.</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used any form of cocaine, including powder, crack, or freebase one or more times during their life</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Q50 -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Missing bars indicate less than 100 students in the subgroup.</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used any form of cocaine, including powder, crack, or freebase one or more times during the past 30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Q51 -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Missing bars indicate less than 100 students in the subgroup.</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sniffed glue, breathed the contents of aerosol spray cans, or inhaled any paints or sprays to get high one or more times during their life</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Q52 -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Missing bars indicate less than 100 students in the subgroup.</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rode one or more times during the past 30 days in a car or other vehicle driven by someone who had been drinking alcohol</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Q10 -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Missing bars indicate less than 100 students in the subgroup.</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used heroin one or more times during their life</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Q53 -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Missing bars indicate less than 100 students in the subgroup.</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used methamphetamines one or more times during their life</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Q54 -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Missing bars indicate less than 100 students in the subgroup.</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used ecstasy one or more times during their life</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Q55 -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Missing bars indicate less than 100 students in the subgroup.</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took steroid pills or shots without a doctor's prescription one or more times during their life</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Q56 -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Missing bars indicate less than 100 students in the subgroup.</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have taken a prescription drug (such as OxyContin, Percocet, Vicodin, codeine, Adderall, Ritalin, or Xanax) without a doctor's prescription one or more times during their life</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Q57 -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Missing bars indicate less than 100 students in the subgroup.</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used a needle to inject any illegal drug into their body one or more times during their life</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Q58 -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Missing bars indicate less than 100 students in the subgroup.</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were offered, sold, or given an illegal drug by someone on school property during the past 12 months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Q59 -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Missing bars indicate less than 100 students in the subgroup.</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ever had sexual intercourse</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Q60 -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Missing bars indicate less than 100 students in the subgroup.</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had sexual intercourse for the first time before age 13 years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Q61 -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Missing bars indicate less than 100 students in the subgroup.</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had sexual intercourse with four or more people during their life</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Q62 -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Missing bars indicate less than 100 students in the subgroup.</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had sexual intercourse with one or more people during the past three months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Q63 -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Missing bars indicate less than 100 students in the subgroup.</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Among students who had sexual intercourse during the past three months, the percentage who drank alcohol or used drugs before last sexual intercourse</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Q64 -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Missing bars indicate less than 100 students in the subgroup.</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Among students who had sexual intercourse during the past three months, the percentage who used a condom during last sexual intercourse</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Q65 -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Missing bars indicate less than 100 students in the subgroup.</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Among students who had sexual intercourse during the past three months, the percentage who used birth control pills to prevent pregnancy before last sexual intercourse</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Q66 -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Missing bars indicate less than 100 students in the subgroup.</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Among students who had sexual intercourse during the past three months, the percentage who used Depo-Provera (injectable birth control) to prevent pregnancy before last sexual intercourse</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QNDEPO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Missing bars indicate less than 100 students in the subgroup.</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Among students who had sexual intercourse during the past three months, the percentage who used Depo-Provera (injectable birth control) or birth control pills to prevent pregnancy before last sexual intercourse</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QNDEPOPL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Missing bars indicate less than 100 students in the subgroup.</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drove a car or other vehicle one or more times during the past 30 days when they had been drinking alcohol</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Q11 -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Missing bars indicate less than 100 students in the subgroup.</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Among students who had sexual intercourse during the past three months, the percentage who used a condom during last sexual intercourse and used birth control pills or Depo-Provera before last sexual intercourse to prevent pregnancy</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QNDUAL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Missing bars indicate less than 100 students in the subgroup.</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were overweight (i.e., at or above the 85th percentile but below the 95th percentile for body mass index, by age and sex)**</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**QNOWT - Weighted Data - Based on reference data from the 2000 CDC Growth Charts.</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were obese (i.e., at or above the 95th percentile for body mass index, by age and sex)**</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**QNOBESE - Weighted Data - Based on reference data from the 2000 CDC Growth Charts.</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described themselves as slightly or very overweight</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Q67 -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were trying to lose weight</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Q68 -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went without eating for 24 hours or more to lose weight or to keep from gaining weight during the past 30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Q69 -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took any diet pills, powders, or liquids without a doctor's advice to lose weight or to keep from gaining weight during the past 30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Q70 -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vomited or took laxatives to lose weight or to keep from gaining weight during the past 30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Q71 -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drank 100% fruit juices one or more times during the past seven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Q72 -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ate fruit one or more times during the past seven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Q73 -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ate green salad one or more times during the past seven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Q74 -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ate potatoes one or more times during the past seven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Q75 -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ate carrots one or more times during the past seven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Q76 -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ate other vegetables one or more times during the past seven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Q77 -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ate fruits and vegetables five or more times per day during the past seven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QNFRVG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ate fruits two or more times per day and ate vegetables three or more times per day during the past seven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QNFRVG2 -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carried a weapon such as a gun, knife, or club on one or more of the past 30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Q12 -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Missing bars indicate less than 100 students in the subgroup.</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ate fruits two or more times per day during the past seven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QNFRUIT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ate vegetables three or more times per day during the past seven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QNVEG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drank a can, bottle, or glass of soda or pop one or more times per day during the past seven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Q78 -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were physically active for a total of at least 60 minutes per day on five or more of the past seven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Q79 -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were physically active for a total of at least 60 minutes per day on 0 of the past seven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QNPA0DAY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were physically active for a total of at least 60 minutes per day on 7 of the past seven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QNPA7DAY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watched three or more hours per day of TV on an average school day</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Q80 -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played video or computer games or used a computer for something that was not school work three or more hours per day on an average school day</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Q81 -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attended physical education (PE) classes on one or more days in an average week when they were in school</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Q82 -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attended physical education (PE) classes daily in an average week when they were in school</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QNDLYPE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played on one or more sports teams during the past 12 months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Q83 -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had ever been taught in school about AIDS or HIV infection</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Q84 -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Missing bars indicate less than 100 students in the subgroup.</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had ever been told by a doctor or nurse that they had asthma</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Q85 -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Missing bars indicate less than 100 students in the subgroup.</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had been told by a doctor or nurse that they had asthma and who still have asthma</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Q86 -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Missing bars indicate less than 100 students in the subgroup.</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texted or e-mailed while driving a car or other vehicle on one or more of the past 30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Q87 -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Missing bars indicate less than 100 students in the subgroup.</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talked on a cell phone while driving a car or other vehicle on one or more of the past 30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Q88 -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Missing bars indicate less than 100 students in the subgroup.</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carried a gun on one or more of the past 30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Q13 -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Missing bars indicate less than 100 students in the subgroup.</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6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had five or more alcoholic drinks at most in a row, that is, within a couple of hours, during the past 30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Q89 -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Missing bars indicate less than 100 students in the subgroup.</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6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Among students who drank alcohol during the past 30 days and who have a usual type of alcohol that they drink, the percentage who reported liquor, such as vodka, rum, scotch, bourbon, or whisky, as their type of alcohol they usually drank during the past 30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Q90 -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Missing bars indicate less than 100 students in the subgroup.</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6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Among students who drank alcohol during the past 30 days, the percentage who reported their home or another person’s home as their usual place they usually drank alcohol during the past 30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Q91 -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Missing bars indicate less than 100 students in the subgroup.</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6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drank a can, bottle, or glass of a sports drink such as Gatorade or PowerAde one or more times per day during the past seven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Q92 -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Missing bars indicate less than 100 students in the subgroup.</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6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drank a can, bottle, or glass of a sugar-sweetened beverage such as lemonade, sweetened tea or coffee drinks, flavored milk, Snapple, Sunny Delight, or energy drinks such as Red Bull one or more times per day during the past seven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Q93 -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Missing bars indicate less than 100 students in the subgroup.</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6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drank three or more glasses per day of milk during the past seven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Q94 -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Missing bars indicate less than 100 students in the subgroup.</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6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did exercises to strengthen or tone their muscles, such as push-ups, sit-ups, or weight lifting, on three or more of the past seven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Q95 -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Missing bars indicate less than 100 students in the subgroup.</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6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spend more than 20 minutes actually exercising or playing sports during an average physical education (PE) class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Q96 -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Missing bars indicate less than 100 students in the subgroup.</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6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last saw a dentist for a check-up, exam, teeth cleaning, or other dental work during the past 12 months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Q97 -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Missing bars indicate less than 100 students in the subgroup.</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6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used an indoor tanning device such as a sunlamp, sunbed, or tanning booth one or more times during the past 12 months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Q98 -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Missing bars indicate less than 100 students in the subgroup.</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6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have ever talked about AIDS or HIV infection with their parents or other adults in their family</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Q99 -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Missing bars indicate less than 100 students in the subgroup.</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carried a weapon such as a gun, knife, or club on school property on one or more of the past 30 days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Q14 -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Missing bars indicate less than 100 students in the subgroup.</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did not go to school on one or more of the past 30 days because they felt they would be unsafe at school or on their way to or from school</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Q15 -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Missing bars indicate less than 100 students in the subgroup.</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had been threatened or injured with a weapon such as a gun, knife, or club on school property one or more times during the past 12 months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Q16 -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Missing bars indicate less than 100 students in the subgroup.</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were in a physical fight one or more times during the past 12 months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Q17 -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Missing bars indicate less than 100 students in the subgroup.</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were in a physical fight one or more times during the past 12 months in which they were injured and had to be treated by a doctor or nurse</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Q18 -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Missing bars indicate less than 100 students in the subgroup.</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were in a physical fight on school property one or more times during the past 12 months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Q19 -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Missing bars indicate less than 100 students in the subgroup.</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were ever hit, slapped, or physically hurt on purpose by their boyfriend or girlfriend during the past 12 months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Q20 -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Missing bars indicate less than 100 students in the subgroup.</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had ever been physically forced to have sexual intercourse when they did not want to</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Q21 -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Missing bars indicate less than 100 students in the subgroup.</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ading 1"/>
          <p:cNvSpPr txBox="1"/>
          <p:nvPr/>
        </p:nvSpPr>
        <p:spPr>
          <a:xfrm>
            <a:off x="12700" y="1016000"/>
            <a:ext cx="9144000" cy="400110"/>
          </a:xfrm>
          <a:prstGeom prst="rect">
            <a:avLst/>
          </a:prstGeom>
          <a:noFill/>
        </p:spPr>
        <p:txBody>
          <a:bodyPr vert="horz" rtlCol="0">
            <a:spAutoFit/>
          </a:bodyPr>
          <a:lstStyle/>
          <a:p>
            <a:pPr algn="ctr"/>
            <a:r>
              <a:rPr lang="en-US" sz="2000" b="1" dirty="0" smtClean="0">
                <a:solidFill>
                  <a:srgbClr val="3C5680"/>
                </a:solidFill>
                <a:latin typeface="Arial"/>
              </a:rPr>
              <a:t>Nebraska High School Survey</a:t>
            </a:r>
            <a:endParaRPr lang="en-US" sz="2000" b="1" dirty="0">
              <a:solidFill>
                <a:srgbClr val="3C5680"/>
              </a:solidFill>
              <a:latin typeface="Arial"/>
            </a:endParaRPr>
          </a:p>
        </p:txBody>
      </p:sp>
      <p:sp>
        <p:nvSpPr>
          <p:cNvPr id="57" name="Heading 2"/>
          <p:cNvSpPr txBox="1"/>
          <p:nvPr/>
        </p:nvSpPr>
        <p:spPr>
          <a:xfrm>
            <a:off x="508000" y="1397000"/>
            <a:ext cx="8128000" cy="461665"/>
          </a:xfrm>
          <a:prstGeom prst="rect">
            <a:avLst/>
          </a:prstGeom>
          <a:noFill/>
        </p:spPr>
        <p:txBody>
          <a:bodyPr vert="horz" rtlCol="0">
            <a:spAutoFit/>
          </a:bodyPr>
          <a:lstStyle/>
          <a:p>
            <a:pPr algn="ctr"/>
            <a:r>
              <a:rPr lang="en-US" sz="1200" b="1" dirty="0" smtClean="0">
                <a:solidFill>
                  <a:srgbClr val="3C5680"/>
                </a:solidFill>
                <a:latin typeface="Arial"/>
              </a:rPr>
              <a:t>Percentage of students who had ever been bullied on school property during the past 12 months</a:t>
            </a:r>
            <a:endParaRPr lang="en-US" sz="1200" b="1" dirty="0">
              <a:solidFill>
                <a:srgbClr val="3C5680"/>
              </a:solidFill>
              <a:latin typeface="Arial"/>
            </a:endParaRPr>
          </a:p>
        </p:txBody>
      </p:sp>
      <p:sp>
        <p:nvSpPr>
          <p:cNvPr id="58" name="Footer 1"/>
          <p:cNvSpPr txBox="1"/>
          <p:nvPr/>
        </p:nvSpPr>
        <p:spPr>
          <a:xfrm>
            <a:off x="381000" y="6286500"/>
            <a:ext cx="6350000" cy="230832"/>
          </a:xfrm>
          <a:prstGeom prst="rect">
            <a:avLst/>
          </a:prstGeom>
          <a:noFill/>
        </p:spPr>
        <p:txBody>
          <a:bodyPr vert="horz" rtlCol="0">
            <a:spAutoFit/>
          </a:bodyPr>
          <a:lstStyle/>
          <a:p>
            <a:r>
              <a:rPr lang="en-US" sz="900" dirty="0" smtClean="0">
                <a:solidFill>
                  <a:srgbClr val="3C5680"/>
                </a:solidFill>
                <a:latin typeface="Arial"/>
              </a:rPr>
              <a:t>Q22 - Weighted Data</a:t>
            </a:r>
            <a:endParaRPr lang="en-US" sz="900" dirty="0">
              <a:solidFill>
                <a:srgbClr val="3C5680"/>
              </a:solidFill>
              <a:latin typeface="Arial"/>
            </a:endParaRPr>
          </a:p>
        </p:txBody>
      </p:sp>
      <p:sp>
        <p:nvSpPr>
          <p:cNvPr id="59" name="TextBox 58"/>
          <p:cNvSpPr txBox="1"/>
          <p:nvPr/>
        </p:nvSpPr>
        <p:spPr>
          <a:xfrm>
            <a:off x="381000" y="6413500"/>
            <a:ext cx="6350000" cy="230832"/>
          </a:xfrm>
          <a:prstGeom prst="rect">
            <a:avLst/>
          </a:prstGeom>
          <a:noFill/>
        </p:spPr>
        <p:txBody>
          <a:bodyPr vert="horz" rtlCol="0">
            <a:spAutoFit/>
          </a:bodyPr>
          <a:lstStyle/>
          <a:p>
            <a:r>
              <a:rPr lang="en-US" sz="900" dirty="0" smtClean="0">
                <a:solidFill>
                  <a:srgbClr val="3C5680"/>
                </a:solidFill>
                <a:latin typeface="Arial"/>
              </a:rPr>
              <a:t>*Non-Hispanic.</a:t>
            </a:r>
            <a:endParaRPr lang="en-US" sz="900" dirty="0">
              <a:solidFill>
                <a:srgbClr val="3C5680"/>
              </a:solidFill>
              <a:latin typeface="Arial"/>
            </a:endParaRPr>
          </a:p>
        </p:txBody>
      </p:sp>
      <p:sp>
        <p:nvSpPr>
          <p:cNvPr id="60" name="Footer 2"/>
          <p:cNvSpPr txBox="1"/>
          <p:nvPr/>
        </p:nvSpPr>
        <p:spPr>
          <a:xfrm>
            <a:off x="381000" y="6540500"/>
            <a:ext cx="6350000" cy="230832"/>
          </a:xfrm>
          <a:prstGeom prst="rect">
            <a:avLst/>
          </a:prstGeom>
          <a:noFill/>
        </p:spPr>
        <p:txBody>
          <a:bodyPr vert="horz" rtlCol="0">
            <a:spAutoFit/>
          </a:bodyPr>
          <a:lstStyle/>
          <a:p>
            <a:r>
              <a:rPr lang="en-US" sz="900" dirty="0" smtClean="0">
                <a:solidFill>
                  <a:srgbClr val="3C5680"/>
                </a:solidFill>
                <a:latin typeface="Arial"/>
              </a:rPr>
              <a:t>Missing bars indicate less than 100 students in the subgroup.</a:t>
            </a:r>
            <a:endParaRPr lang="en-US" sz="900" dirty="0">
              <a:solidFill>
                <a:srgbClr val="3C5680"/>
              </a:solidFill>
              <a:latin typeface="Arial"/>
            </a:endParaRPr>
          </a:p>
        </p:txBody>
      </p:sp>
      <p:graphicFrame>
        <p:nvGraphicFramePr>
          <p:cNvPr id="62" name="Chart 61"/>
          <p:cNvGraphicFramePr/>
          <p:nvPr>
            <p:extLst>
              <p:ext uri="{D42A27DB-BD31-4B8C-83A1-F6EECF244321}">
                <p14:modId xmlns:p14="http://schemas.microsoft.com/office/powerpoint/2010/main" val="1436890338"/>
              </p:ext>
            </p:extLst>
          </p:nvPr>
        </p:nvGraphicFramePr>
        <p:xfrm>
          <a:off x="228600" y="1905000"/>
          <a:ext cx="8613648"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2011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000" dirty="0" err="1" smtClean="0">
            <a:solidFill>
              <a:srgbClr val="3C5680"/>
            </a:solidFill>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2011 Template</Template>
  <TotalTime>128</TotalTime>
  <Words>44</Words>
  <Application>Microsoft Office PowerPoint</Application>
  <PresentationFormat>On-screen Show (4:3)</PresentationFormat>
  <Paragraphs>5</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2011 Template</vt:lpstr>
      <vt:lpstr>Slide 1</vt:lpstr>
    </vt:vector>
  </TitlesOfParts>
  <Company>CDC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William Harris</dc:creator>
  <cp:lastModifiedBy>William Harris</cp:lastModifiedBy>
  <cp:revision>20</cp:revision>
  <dcterms:created xsi:type="dcterms:W3CDTF">2010-03-24T13:04:09Z</dcterms:created>
  <dcterms:modified xsi:type="dcterms:W3CDTF">2011-01-14T20:53:05Z</dcterms:modified>
</cp:coreProperties>
</file>